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  <p:sldMasterId id="2147483681" r:id="rId2"/>
  </p:sldMasterIdLst>
  <p:notesMasterIdLst>
    <p:notesMasterId r:id="rId32"/>
  </p:notesMasterIdLst>
  <p:sldIdLst>
    <p:sldId id="256" r:id="rId3"/>
    <p:sldId id="335" r:id="rId4"/>
    <p:sldId id="257" r:id="rId5"/>
    <p:sldId id="337" r:id="rId6"/>
    <p:sldId id="336" r:id="rId7"/>
    <p:sldId id="310" r:id="rId8"/>
    <p:sldId id="308" r:id="rId9"/>
    <p:sldId id="309" r:id="rId10"/>
    <p:sldId id="311" r:id="rId11"/>
    <p:sldId id="312" r:id="rId12"/>
    <p:sldId id="313" r:id="rId13"/>
    <p:sldId id="334" r:id="rId14"/>
    <p:sldId id="333" r:id="rId15"/>
    <p:sldId id="318" r:id="rId16"/>
    <p:sldId id="319" r:id="rId17"/>
    <p:sldId id="320" r:id="rId18"/>
    <p:sldId id="321" r:id="rId19"/>
    <p:sldId id="325" r:id="rId20"/>
    <p:sldId id="326" r:id="rId21"/>
    <p:sldId id="327" r:id="rId22"/>
    <p:sldId id="328" r:id="rId23"/>
    <p:sldId id="323" r:id="rId24"/>
    <p:sldId id="322" r:id="rId25"/>
    <p:sldId id="329" r:id="rId26"/>
    <p:sldId id="330" r:id="rId27"/>
    <p:sldId id="331" r:id="rId28"/>
    <p:sldId id="332" r:id="rId29"/>
    <p:sldId id="290" r:id="rId30"/>
    <p:sldId id="291" r:id="rId31"/>
  </p:sldIdLst>
  <p:sldSz cx="9144000" cy="5143500" type="screen16x9"/>
  <p:notesSz cx="6858000" cy="9144000"/>
  <p:embeddedFontLst>
    <p:embeddedFont>
      <p:font typeface="Bahnschrift SemiBold" panose="020B0502040204020203" pitchFamily="34" charset="0"/>
      <p:bold r:id="rId33"/>
    </p:embeddedFont>
    <p:embeddedFont>
      <p:font typeface="Darker Grotesque" panose="020B0604020202020204" charset="0"/>
      <p:regular r:id="rId34"/>
      <p:bold r:id="rId35"/>
    </p:embeddedFont>
    <p:embeddedFont>
      <p:font typeface="Darker Grotesque Medium" panose="020B0604020202020204" charset="0"/>
      <p:regular r:id="rId36"/>
      <p:bold r:id="rId37"/>
    </p:embeddedFont>
    <p:embeddedFont>
      <p:font typeface="Libre Franklin" pitchFamily="2" charset="0"/>
      <p:regular r:id="rId38"/>
      <p:bold r:id="rId39"/>
      <p:italic r:id="rId40"/>
      <p:boldItalic r:id="rId41"/>
    </p:embeddedFont>
    <p:embeddedFont>
      <p:font typeface="Libre Franklin ExtraBold" pitchFamily="2" charset="0"/>
      <p:bold r:id="rId42"/>
      <p:boldItalic r:id="rId43"/>
    </p:embeddedFont>
    <p:embeddedFont>
      <p:font typeface="Proxima Nova" panose="020B0604020202020204" charset="0"/>
      <p:regular r:id="rId44"/>
      <p:bold r:id="rId45"/>
      <p:italic r:id="rId46"/>
      <p:boldItalic r:id="rId47"/>
    </p:embeddedFont>
    <p:embeddedFont>
      <p:font typeface="Proxima Nova Semibold" panose="020B0604020202020204" charset="0"/>
      <p:regular r:id="rId48"/>
      <p:bold r:id="rId49"/>
      <p:boldItalic r:id="rId50"/>
    </p:embeddedFont>
    <p:embeddedFont>
      <p:font typeface="Roboto Condensed Light" panose="02000000000000000000" pitchFamily="2" charset="0"/>
      <p:regular r:id="rId51"/>
      <p:italic r:id="rId5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B1F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C759E8D-0366-4904-8EB3-1EE5815489A0}" v="317" dt="2023-10-30T04:26:39.015"/>
  </p1510:revLst>
</p1510:revInfo>
</file>

<file path=ppt/tableStyles.xml><?xml version="1.0" encoding="utf-8"?>
<a:tblStyleLst xmlns:a="http://schemas.openxmlformats.org/drawingml/2006/main" def="{925C6437-761E-4DCE-9F6B-49CF21B7F3FA}">
  <a:tblStyle styleId="{925C6437-761E-4DCE-9F6B-49CF21B7F3F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6" d="100"/>
          <a:sy n="146" d="100"/>
        </p:scale>
        <p:origin x="594" y="11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7.fntdata"/><Relationship Id="rId21" Type="http://schemas.openxmlformats.org/officeDocument/2006/relationships/slide" Target="slides/slide19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47" Type="http://schemas.openxmlformats.org/officeDocument/2006/relationships/font" Target="fonts/font15.fntdata"/><Relationship Id="rId50" Type="http://schemas.openxmlformats.org/officeDocument/2006/relationships/font" Target="fonts/font18.fntdata"/><Relationship Id="rId55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font" Target="fonts/font13.fntdata"/><Relationship Id="rId53" Type="http://schemas.openxmlformats.org/officeDocument/2006/relationships/presProps" Target="presProps.xml"/><Relationship Id="rId58" Type="http://schemas.microsoft.com/office/2015/10/relationships/revisionInfo" Target="revisionInfo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font" Target="fonts/font3.fntdata"/><Relationship Id="rId43" Type="http://schemas.openxmlformats.org/officeDocument/2006/relationships/font" Target="fonts/font11.fntdata"/><Relationship Id="rId48" Type="http://schemas.openxmlformats.org/officeDocument/2006/relationships/font" Target="fonts/font16.fntdata"/><Relationship Id="rId56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font" Target="fonts/font19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font" Target="fonts/font14.fntdata"/><Relationship Id="rId20" Type="http://schemas.openxmlformats.org/officeDocument/2006/relationships/slide" Target="slides/slide18.xml"/><Relationship Id="rId41" Type="http://schemas.openxmlformats.org/officeDocument/2006/relationships/font" Target="fonts/font9.fntdata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4.fntdata"/><Relationship Id="rId49" Type="http://schemas.openxmlformats.org/officeDocument/2006/relationships/font" Target="fonts/font17.fntdata"/><Relationship Id="rId57" Type="http://schemas.microsoft.com/office/2016/11/relationships/changesInfo" Target="changesInfos/changesInfo1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font" Target="fonts/font12.fntdata"/><Relationship Id="rId52" Type="http://schemas.openxmlformats.org/officeDocument/2006/relationships/font" Target="fonts/font20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en Spark" userId="f021a6139b3c29b3" providerId="LiveId" clId="{5FF6A95B-4122-42F0-AEBE-E2B3E5E1DCD4}"/>
    <pc:docChg chg="undo custSel addSld modSld">
      <pc:chgData name="Ben Spark" userId="f021a6139b3c29b3" providerId="LiveId" clId="{5FF6A95B-4122-42F0-AEBE-E2B3E5E1DCD4}" dt="2020-10-04T19:19:05.319" v="1288" actId="313"/>
      <pc:docMkLst>
        <pc:docMk/>
      </pc:docMkLst>
      <pc:sldChg chg="addSp delSp modSp add mod delAnim modAnim">
        <pc:chgData name="Ben Spark" userId="f021a6139b3c29b3" providerId="LiveId" clId="{5FF6A95B-4122-42F0-AEBE-E2B3E5E1DCD4}" dt="2020-10-04T19:01:51.489" v="1009"/>
        <pc:sldMkLst>
          <pc:docMk/>
          <pc:sldMk cId="2036817659" sldId="329"/>
        </pc:sldMkLst>
        <pc:spChg chg="add mod">
          <ac:chgData name="Ben Spark" userId="f021a6139b3c29b3" providerId="LiveId" clId="{5FF6A95B-4122-42F0-AEBE-E2B3E5E1DCD4}" dt="2020-10-04T19:01:46.097" v="1008" actId="1076"/>
          <ac:spMkLst>
            <pc:docMk/>
            <pc:sldMk cId="2036817659" sldId="329"/>
            <ac:spMk id="2" creationId="{3FE272A7-1D56-4AE4-A3C9-1358613D47D6}"/>
          </ac:spMkLst>
        </pc:spChg>
        <pc:spChg chg="add del mod">
          <ac:chgData name="Ben Spark" userId="f021a6139b3c29b3" providerId="LiveId" clId="{5FF6A95B-4122-42F0-AEBE-E2B3E5E1DCD4}" dt="2020-10-04T15:51:24.126" v="151"/>
          <ac:spMkLst>
            <pc:docMk/>
            <pc:sldMk cId="2036817659" sldId="329"/>
            <ac:spMk id="3" creationId="{9F318A71-075F-48C5-8EE5-FDE54F76853F}"/>
          </ac:spMkLst>
        </pc:spChg>
        <pc:spChg chg="add del mod">
          <ac:chgData name="Ben Spark" userId="f021a6139b3c29b3" providerId="LiveId" clId="{5FF6A95B-4122-42F0-AEBE-E2B3E5E1DCD4}" dt="2020-10-04T15:51:24.127" v="153"/>
          <ac:spMkLst>
            <pc:docMk/>
            <pc:sldMk cId="2036817659" sldId="329"/>
            <ac:spMk id="4" creationId="{18AF9796-D983-44BB-9912-AC05B3449DEF}"/>
          </ac:spMkLst>
        </pc:spChg>
        <pc:spChg chg="del mod">
          <ac:chgData name="Ben Spark" userId="f021a6139b3c29b3" providerId="LiveId" clId="{5FF6A95B-4122-42F0-AEBE-E2B3E5E1DCD4}" dt="2020-10-04T16:18:57.193" v="247" actId="478"/>
          <ac:spMkLst>
            <pc:docMk/>
            <pc:sldMk cId="2036817659" sldId="329"/>
            <ac:spMk id="6" creationId="{BE505C49-341D-4479-B739-861EB20A2D56}"/>
          </ac:spMkLst>
        </pc:spChg>
        <pc:spChg chg="del mod">
          <ac:chgData name="Ben Spark" userId="f021a6139b3c29b3" providerId="LiveId" clId="{5FF6A95B-4122-42F0-AEBE-E2B3E5E1DCD4}" dt="2020-10-04T16:18:57.193" v="247" actId="478"/>
          <ac:spMkLst>
            <pc:docMk/>
            <pc:sldMk cId="2036817659" sldId="329"/>
            <ac:spMk id="7" creationId="{2ED0311E-C1F9-407D-AE33-3BB804CD1AAE}"/>
          </ac:spMkLst>
        </pc:spChg>
        <pc:spChg chg="del mod">
          <ac:chgData name="Ben Spark" userId="f021a6139b3c29b3" providerId="LiveId" clId="{5FF6A95B-4122-42F0-AEBE-E2B3E5E1DCD4}" dt="2020-10-04T15:46:22.043" v="57" actId="478"/>
          <ac:spMkLst>
            <pc:docMk/>
            <pc:sldMk cId="2036817659" sldId="329"/>
            <ac:spMk id="8" creationId="{31AF1EBB-45D8-4CD9-9F3B-862BDB385598}"/>
          </ac:spMkLst>
        </pc:spChg>
        <pc:spChg chg="del">
          <ac:chgData name="Ben Spark" userId="f021a6139b3c29b3" providerId="LiveId" clId="{5FF6A95B-4122-42F0-AEBE-E2B3E5E1DCD4}" dt="2020-10-04T15:46:20.108" v="56" actId="478"/>
          <ac:spMkLst>
            <pc:docMk/>
            <pc:sldMk cId="2036817659" sldId="329"/>
            <ac:spMk id="9" creationId="{0D78D9F7-64E9-4D7D-AA25-6E1293036E4D}"/>
          </ac:spMkLst>
        </pc:spChg>
        <pc:spChg chg="del mod">
          <ac:chgData name="Ben Spark" userId="f021a6139b3c29b3" providerId="LiveId" clId="{5FF6A95B-4122-42F0-AEBE-E2B3E5E1DCD4}" dt="2020-10-04T16:18:57.193" v="247" actId="478"/>
          <ac:spMkLst>
            <pc:docMk/>
            <pc:sldMk cId="2036817659" sldId="329"/>
            <ac:spMk id="10" creationId="{7C40EDE8-24BF-4CB4-898F-49E91C8B5A13}"/>
          </ac:spMkLst>
        </pc:spChg>
        <pc:spChg chg="del mod">
          <ac:chgData name="Ben Spark" userId="f021a6139b3c29b3" providerId="LiveId" clId="{5FF6A95B-4122-42F0-AEBE-E2B3E5E1DCD4}" dt="2020-10-04T16:18:57.193" v="247" actId="478"/>
          <ac:spMkLst>
            <pc:docMk/>
            <pc:sldMk cId="2036817659" sldId="329"/>
            <ac:spMk id="11" creationId="{B7753A6A-7103-4D22-BC9F-9535F5B1F01E}"/>
          </ac:spMkLst>
        </pc:spChg>
        <pc:spChg chg="del mod">
          <ac:chgData name="Ben Spark" userId="f021a6139b3c29b3" providerId="LiveId" clId="{5FF6A95B-4122-42F0-AEBE-E2B3E5E1DCD4}" dt="2020-10-04T16:18:57.193" v="247" actId="478"/>
          <ac:spMkLst>
            <pc:docMk/>
            <pc:sldMk cId="2036817659" sldId="329"/>
            <ac:spMk id="18" creationId="{4352C0DD-1757-4764-BC76-710C41A79731}"/>
          </ac:spMkLst>
        </pc:spChg>
        <pc:spChg chg="del mod">
          <ac:chgData name="Ben Spark" userId="f021a6139b3c29b3" providerId="LiveId" clId="{5FF6A95B-4122-42F0-AEBE-E2B3E5E1DCD4}" dt="2020-10-04T16:18:57.193" v="247" actId="478"/>
          <ac:spMkLst>
            <pc:docMk/>
            <pc:sldMk cId="2036817659" sldId="329"/>
            <ac:spMk id="19" creationId="{0989771C-E711-4522-A72E-7ED0EECC8079}"/>
          </ac:spMkLst>
        </pc:spChg>
        <pc:spChg chg="del mod">
          <ac:chgData name="Ben Spark" userId="f021a6139b3c29b3" providerId="LiveId" clId="{5FF6A95B-4122-42F0-AEBE-E2B3E5E1DCD4}" dt="2020-10-04T16:19:00.179" v="248" actId="478"/>
          <ac:spMkLst>
            <pc:docMk/>
            <pc:sldMk cId="2036817659" sldId="329"/>
            <ac:spMk id="20" creationId="{810352A8-EA9F-455B-A477-F39366DB2102}"/>
          </ac:spMkLst>
        </pc:spChg>
        <pc:spChg chg="add del mod">
          <ac:chgData name="Ben Spark" userId="f021a6139b3c29b3" providerId="LiveId" clId="{5FF6A95B-4122-42F0-AEBE-E2B3E5E1DCD4}" dt="2020-10-04T16:18:57.193" v="247" actId="478"/>
          <ac:spMkLst>
            <pc:docMk/>
            <pc:sldMk cId="2036817659" sldId="329"/>
            <ac:spMk id="21" creationId="{D9AAB73F-6329-48B7-A8CA-CEBC4583A0AF}"/>
          </ac:spMkLst>
        </pc:spChg>
        <pc:spChg chg="del mod">
          <ac:chgData name="Ben Spark" userId="f021a6139b3c29b3" providerId="LiveId" clId="{5FF6A95B-4122-42F0-AEBE-E2B3E5E1DCD4}" dt="2020-10-04T15:51:38.100" v="154" actId="478"/>
          <ac:spMkLst>
            <pc:docMk/>
            <pc:sldMk cId="2036817659" sldId="329"/>
            <ac:spMk id="22" creationId="{B9225EBF-9DF5-4B91-8402-90BE472351B5}"/>
          </ac:spMkLst>
        </pc:spChg>
        <pc:spChg chg="del mod">
          <ac:chgData name="Ben Spark" userId="f021a6139b3c29b3" providerId="LiveId" clId="{5FF6A95B-4122-42F0-AEBE-E2B3E5E1DCD4}" dt="2020-10-04T15:52:22.002" v="170" actId="478"/>
          <ac:spMkLst>
            <pc:docMk/>
            <pc:sldMk cId="2036817659" sldId="329"/>
            <ac:spMk id="23" creationId="{DE0E82F3-01E1-45B9-A553-7BCDB97FD351}"/>
          </ac:spMkLst>
        </pc:spChg>
        <pc:spChg chg="add del mod">
          <ac:chgData name="Ben Spark" userId="f021a6139b3c29b3" providerId="LiveId" clId="{5FF6A95B-4122-42F0-AEBE-E2B3E5E1DCD4}" dt="2020-10-04T16:18:57.193" v="247" actId="478"/>
          <ac:spMkLst>
            <pc:docMk/>
            <pc:sldMk cId="2036817659" sldId="329"/>
            <ac:spMk id="24" creationId="{37332C7A-786B-4DAA-AC69-C44EB25FF198}"/>
          </ac:spMkLst>
        </pc:spChg>
        <pc:spChg chg="add del mod">
          <ac:chgData name="Ben Spark" userId="f021a6139b3c29b3" providerId="LiveId" clId="{5FF6A95B-4122-42F0-AEBE-E2B3E5E1DCD4}" dt="2020-10-04T16:19:00.179" v="248" actId="478"/>
          <ac:spMkLst>
            <pc:docMk/>
            <pc:sldMk cId="2036817659" sldId="329"/>
            <ac:spMk id="25" creationId="{47D08EA7-019F-45AE-8ACF-1FC7A5E204F8}"/>
          </ac:spMkLst>
        </pc:spChg>
        <pc:spChg chg="add del mod">
          <ac:chgData name="Ben Spark" userId="f021a6139b3c29b3" providerId="LiveId" clId="{5FF6A95B-4122-42F0-AEBE-E2B3E5E1DCD4}" dt="2020-10-04T16:18:57.193" v="247" actId="478"/>
          <ac:spMkLst>
            <pc:docMk/>
            <pc:sldMk cId="2036817659" sldId="329"/>
            <ac:spMk id="26" creationId="{DFA7EA81-CDED-429F-A043-48A33C0C4E48}"/>
          </ac:spMkLst>
        </pc:spChg>
        <pc:spChg chg="add del mod">
          <ac:chgData name="Ben Spark" userId="f021a6139b3c29b3" providerId="LiveId" clId="{5FF6A95B-4122-42F0-AEBE-E2B3E5E1DCD4}" dt="2020-10-04T15:52:20.985" v="169" actId="478"/>
          <ac:spMkLst>
            <pc:docMk/>
            <pc:sldMk cId="2036817659" sldId="329"/>
            <ac:spMk id="27" creationId="{08E6CC63-4EC3-4B97-9EBD-1135758644F5}"/>
          </ac:spMkLst>
        </pc:spChg>
        <pc:spChg chg="mod">
          <ac:chgData name="Ben Spark" userId="f021a6139b3c29b3" providerId="LiveId" clId="{5FF6A95B-4122-42F0-AEBE-E2B3E5E1DCD4}" dt="2020-10-04T15:45:40.417" v="16" actId="20577"/>
          <ac:spMkLst>
            <pc:docMk/>
            <pc:sldMk cId="2036817659" sldId="329"/>
            <ac:spMk id="1224" creationId="{00000000-0000-0000-0000-000000000000}"/>
          </ac:spMkLst>
        </pc:spChg>
        <pc:grpChg chg="del mod">
          <ac:chgData name="Ben Spark" userId="f021a6139b3c29b3" providerId="LiveId" clId="{5FF6A95B-4122-42F0-AEBE-E2B3E5E1DCD4}" dt="2020-10-04T16:18:57.193" v="247" actId="478"/>
          <ac:grpSpMkLst>
            <pc:docMk/>
            <pc:sldMk cId="2036817659" sldId="329"/>
            <ac:grpSpMk id="13" creationId="{5CCE4837-D862-45C6-B373-B86262F05C26}"/>
          </ac:grpSpMkLst>
        </pc:grpChg>
        <pc:picChg chg="add del mod">
          <ac:chgData name="Ben Spark" userId="f021a6139b3c29b3" providerId="LiveId" clId="{5FF6A95B-4122-42F0-AEBE-E2B3E5E1DCD4}" dt="2020-10-04T16:25:35.598" v="345" actId="478"/>
          <ac:picMkLst>
            <pc:docMk/>
            <pc:sldMk cId="2036817659" sldId="329"/>
            <ac:picMk id="12" creationId="{FD17BFCC-659B-48DC-A5D7-F06230CDB816}"/>
          </ac:picMkLst>
        </pc:picChg>
        <pc:picChg chg="add mod">
          <ac:chgData name="Ben Spark" userId="f021a6139b3c29b3" providerId="LiveId" clId="{5FF6A95B-4122-42F0-AEBE-E2B3E5E1DCD4}" dt="2020-10-04T16:26:05.638" v="351" actId="1076"/>
          <ac:picMkLst>
            <pc:docMk/>
            <pc:sldMk cId="2036817659" sldId="329"/>
            <ac:picMk id="30" creationId="{2A377F06-89F9-4D89-B684-CE65022F5185}"/>
          </ac:picMkLst>
        </pc:picChg>
        <pc:picChg chg="add del mod">
          <ac:chgData name="Ben Spark" userId="f021a6139b3c29b3" providerId="LiveId" clId="{5FF6A95B-4122-42F0-AEBE-E2B3E5E1DCD4}" dt="2020-10-04T16:30:04.680" v="355" actId="478"/>
          <ac:picMkLst>
            <pc:docMk/>
            <pc:sldMk cId="2036817659" sldId="329"/>
            <ac:picMk id="32" creationId="{53B1B927-C22A-4E32-BF3A-DEE245D45850}"/>
          </ac:picMkLst>
        </pc:picChg>
      </pc:sldChg>
      <pc:sldChg chg="modSp add mod modAnim">
        <pc:chgData name="Ben Spark" userId="f021a6139b3c29b3" providerId="LiveId" clId="{5FF6A95B-4122-42F0-AEBE-E2B3E5E1DCD4}" dt="2020-10-04T19:02:03.041" v="1011"/>
        <pc:sldMkLst>
          <pc:docMk/>
          <pc:sldMk cId="3127609655" sldId="330"/>
        </pc:sldMkLst>
        <pc:spChg chg="mod">
          <ac:chgData name="Ben Spark" userId="f021a6139b3c29b3" providerId="LiveId" clId="{5FF6A95B-4122-42F0-AEBE-E2B3E5E1DCD4}" dt="2020-10-04T16:43:47.233" v="521" actId="403"/>
          <ac:spMkLst>
            <pc:docMk/>
            <pc:sldMk cId="3127609655" sldId="330"/>
            <ac:spMk id="2" creationId="{3FE272A7-1D56-4AE4-A3C9-1358613D47D6}"/>
          </ac:spMkLst>
        </pc:spChg>
        <pc:spChg chg="mod">
          <ac:chgData name="Ben Spark" userId="f021a6139b3c29b3" providerId="LiveId" clId="{5FF6A95B-4122-42F0-AEBE-E2B3E5E1DCD4}" dt="2020-10-04T16:41:43.391" v="381" actId="20577"/>
          <ac:spMkLst>
            <pc:docMk/>
            <pc:sldMk cId="3127609655" sldId="330"/>
            <ac:spMk id="1224" creationId="{00000000-0000-0000-0000-000000000000}"/>
          </ac:spMkLst>
        </pc:spChg>
        <pc:picChg chg="mod">
          <ac:chgData name="Ben Spark" userId="f021a6139b3c29b3" providerId="LiveId" clId="{5FF6A95B-4122-42F0-AEBE-E2B3E5E1DCD4}" dt="2020-10-04T16:43:40.965" v="520" actId="1076"/>
          <ac:picMkLst>
            <pc:docMk/>
            <pc:sldMk cId="3127609655" sldId="330"/>
            <ac:picMk id="30" creationId="{2A377F06-89F9-4D89-B684-CE65022F5185}"/>
          </ac:picMkLst>
        </pc:picChg>
      </pc:sldChg>
      <pc:sldChg chg="modSp add mod modAnim">
        <pc:chgData name="Ben Spark" userId="f021a6139b3c29b3" providerId="LiveId" clId="{5FF6A95B-4122-42F0-AEBE-E2B3E5E1DCD4}" dt="2020-10-04T19:02:28.257" v="1016"/>
        <pc:sldMkLst>
          <pc:docMk/>
          <pc:sldMk cId="2811192479" sldId="331"/>
        </pc:sldMkLst>
        <pc:spChg chg="mod">
          <ac:chgData name="Ben Spark" userId="f021a6139b3c29b3" providerId="LiveId" clId="{5FF6A95B-4122-42F0-AEBE-E2B3E5E1DCD4}" dt="2020-10-04T16:46:37.872" v="1004" actId="14100"/>
          <ac:spMkLst>
            <pc:docMk/>
            <pc:sldMk cId="2811192479" sldId="331"/>
            <ac:spMk id="2" creationId="{3FE272A7-1D56-4AE4-A3C9-1358613D47D6}"/>
          </ac:spMkLst>
        </pc:spChg>
        <pc:picChg chg="mod">
          <ac:chgData name="Ben Spark" userId="f021a6139b3c29b3" providerId="LiveId" clId="{5FF6A95B-4122-42F0-AEBE-E2B3E5E1DCD4}" dt="2020-10-04T16:46:14.541" v="999" actId="1076"/>
          <ac:picMkLst>
            <pc:docMk/>
            <pc:sldMk cId="2811192479" sldId="331"/>
            <ac:picMk id="30" creationId="{2A377F06-89F9-4D89-B684-CE65022F5185}"/>
          </ac:picMkLst>
        </pc:picChg>
      </pc:sldChg>
      <pc:sldChg chg="modSp add mod modAnim">
        <pc:chgData name="Ben Spark" userId="f021a6139b3c29b3" providerId="LiveId" clId="{5FF6A95B-4122-42F0-AEBE-E2B3E5E1DCD4}" dt="2020-10-04T19:19:05.319" v="1288" actId="313"/>
        <pc:sldMkLst>
          <pc:docMk/>
          <pc:sldMk cId="3516233997" sldId="332"/>
        </pc:sldMkLst>
        <pc:spChg chg="mod">
          <ac:chgData name="Ben Spark" userId="f021a6139b3c29b3" providerId="LiveId" clId="{5FF6A95B-4122-42F0-AEBE-E2B3E5E1DCD4}" dt="2020-10-04T19:19:05.319" v="1288" actId="313"/>
          <ac:spMkLst>
            <pc:docMk/>
            <pc:sldMk cId="3516233997" sldId="332"/>
            <ac:spMk id="2" creationId="{3FE272A7-1D56-4AE4-A3C9-1358613D47D6}"/>
          </ac:spMkLst>
        </pc:spChg>
        <pc:spChg chg="mod">
          <ac:chgData name="Ben Spark" userId="f021a6139b3c29b3" providerId="LiveId" clId="{5FF6A95B-4122-42F0-AEBE-E2B3E5E1DCD4}" dt="2020-10-04T19:15:50.690" v="1055" actId="20577"/>
          <ac:spMkLst>
            <pc:docMk/>
            <pc:sldMk cId="3516233997" sldId="332"/>
            <ac:spMk id="1224" creationId="{00000000-0000-0000-0000-000000000000}"/>
          </ac:spMkLst>
        </pc:spChg>
      </pc:sldChg>
    </pc:docChg>
  </pc:docChgLst>
  <pc:docChgLst>
    <pc:chgData name="Bhrugen" userId="f021a6139b3c29b3" providerId="LiveId" clId="{97BA1107-F416-4087-9FCE-FED8903134D4}"/>
    <pc:docChg chg="custSel addSld delSld modSld">
      <pc:chgData name="Bhrugen" userId="f021a6139b3c29b3" providerId="LiveId" clId="{97BA1107-F416-4087-9FCE-FED8903134D4}" dt="2022-12-23T16:24:41.643" v="9" actId="47"/>
      <pc:docMkLst>
        <pc:docMk/>
      </pc:docMkLst>
      <pc:sldChg chg="del">
        <pc:chgData name="Bhrugen" userId="f021a6139b3c29b3" providerId="LiveId" clId="{97BA1107-F416-4087-9FCE-FED8903134D4}" dt="2022-12-23T16:24:41.643" v="9" actId="47"/>
        <pc:sldMkLst>
          <pc:docMk/>
          <pc:sldMk cId="2350253588" sldId="315"/>
        </pc:sldMkLst>
      </pc:sldChg>
      <pc:sldChg chg="del">
        <pc:chgData name="Bhrugen" userId="f021a6139b3c29b3" providerId="LiveId" clId="{97BA1107-F416-4087-9FCE-FED8903134D4}" dt="2022-12-23T16:24:18.217" v="6" actId="47"/>
        <pc:sldMkLst>
          <pc:docMk/>
          <pc:sldMk cId="3421958711" sldId="316"/>
        </pc:sldMkLst>
      </pc:sldChg>
      <pc:sldChg chg="delSp mod">
        <pc:chgData name="Bhrugen" userId="f021a6139b3c29b3" providerId="LiveId" clId="{97BA1107-F416-4087-9FCE-FED8903134D4}" dt="2022-12-23T16:23:37.480" v="3" actId="478"/>
        <pc:sldMkLst>
          <pc:docMk/>
          <pc:sldMk cId="2036817659" sldId="329"/>
        </pc:sldMkLst>
        <pc:picChg chg="del">
          <ac:chgData name="Bhrugen" userId="f021a6139b3c29b3" providerId="LiveId" clId="{97BA1107-F416-4087-9FCE-FED8903134D4}" dt="2022-12-23T16:23:37.480" v="3" actId="478"/>
          <ac:picMkLst>
            <pc:docMk/>
            <pc:sldMk cId="2036817659" sldId="329"/>
            <ac:picMk id="30" creationId="{2A377F06-89F9-4D89-B684-CE65022F5185}"/>
          </ac:picMkLst>
        </pc:picChg>
      </pc:sldChg>
      <pc:sldChg chg="delSp mod">
        <pc:chgData name="Bhrugen" userId="f021a6139b3c29b3" providerId="LiveId" clId="{97BA1107-F416-4087-9FCE-FED8903134D4}" dt="2022-12-23T16:23:35.275" v="2" actId="478"/>
        <pc:sldMkLst>
          <pc:docMk/>
          <pc:sldMk cId="3127609655" sldId="330"/>
        </pc:sldMkLst>
        <pc:picChg chg="del">
          <ac:chgData name="Bhrugen" userId="f021a6139b3c29b3" providerId="LiveId" clId="{97BA1107-F416-4087-9FCE-FED8903134D4}" dt="2022-12-23T16:23:35.275" v="2" actId="478"/>
          <ac:picMkLst>
            <pc:docMk/>
            <pc:sldMk cId="3127609655" sldId="330"/>
            <ac:picMk id="30" creationId="{2A377F06-89F9-4D89-B684-CE65022F5185}"/>
          </ac:picMkLst>
        </pc:picChg>
      </pc:sldChg>
      <pc:sldChg chg="delSp mod">
        <pc:chgData name="Bhrugen" userId="f021a6139b3c29b3" providerId="LiveId" clId="{97BA1107-F416-4087-9FCE-FED8903134D4}" dt="2022-12-23T16:23:33.744" v="1" actId="478"/>
        <pc:sldMkLst>
          <pc:docMk/>
          <pc:sldMk cId="2811192479" sldId="331"/>
        </pc:sldMkLst>
        <pc:picChg chg="del">
          <ac:chgData name="Bhrugen" userId="f021a6139b3c29b3" providerId="LiveId" clId="{97BA1107-F416-4087-9FCE-FED8903134D4}" dt="2022-12-23T16:23:33.744" v="1" actId="478"/>
          <ac:picMkLst>
            <pc:docMk/>
            <pc:sldMk cId="2811192479" sldId="331"/>
            <ac:picMk id="30" creationId="{2A377F06-89F9-4D89-B684-CE65022F5185}"/>
          </ac:picMkLst>
        </pc:picChg>
      </pc:sldChg>
      <pc:sldChg chg="delSp mod">
        <pc:chgData name="Bhrugen" userId="f021a6139b3c29b3" providerId="LiveId" clId="{97BA1107-F416-4087-9FCE-FED8903134D4}" dt="2022-12-23T16:23:31.518" v="0" actId="478"/>
        <pc:sldMkLst>
          <pc:docMk/>
          <pc:sldMk cId="3516233997" sldId="332"/>
        </pc:sldMkLst>
        <pc:picChg chg="del">
          <ac:chgData name="Bhrugen" userId="f021a6139b3c29b3" providerId="LiveId" clId="{97BA1107-F416-4087-9FCE-FED8903134D4}" dt="2022-12-23T16:23:31.518" v="0" actId="478"/>
          <ac:picMkLst>
            <pc:docMk/>
            <pc:sldMk cId="3516233997" sldId="332"/>
            <ac:picMk id="30" creationId="{2A377F06-89F9-4D89-B684-CE65022F5185}"/>
          </ac:picMkLst>
        </pc:picChg>
      </pc:sldChg>
      <pc:sldChg chg="addSp new mod">
        <pc:chgData name="Bhrugen" userId="f021a6139b3c29b3" providerId="LiveId" clId="{97BA1107-F416-4087-9FCE-FED8903134D4}" dt="2022-12-23T16:24:15.876" v="5" actId="22"/>
        <pc:sldMkLst>
          <pc:docMk/>
          <pc:sldMk cId="3538400565" sldId="333"/>
        </pc:sldMkLst>
        <pc:picChg chg="add">
          <ac:chgData name="Bhrugen" userId="f021a6139b3c29b3" providerId="LiveId" clId="{97BA1107-F416-4087-9FCE-FED8903134D4}" dt="2022-12-23T16:24:15.876" v="5" actId="22"/>
          <ac:picMkLst>
            <pc:docMk/>
            <pc:sldMk cId="3538400565" sldId="333"/>
            <ac:picMk id="3" creationId="{7AAE60FF-BCEF-6E27-E617-BBA9068556AB}"/>
          </ac:picMkLst>
        </pc:picChg>
      </pc:sldChg>
      <pc:sldChg chg="addSp new mod">
        <pc:chgData name="Bhrugen" userId="f021a6139b3c29b3" providerId="LiveId" clId="{97BA1107-F416-4087-9FCE-FED8903134D4}" dt="2022-12-23T16:24:40.177" v="8" actId="22"/>
        <pc:sldMkLst>
          <pc:docMk/>
          <pc:sldMk cId="3579859693" sldId="334"/>
        </pc:sldMkLst>
        <pc:picChg chg="add">
          <ac:chgData name="Bhrugen" userId="f021a6139b3c29b3" providerId="LiveId" clId="{97BA1107-F416-4087-9FCE-FED8903134D4}" dt="2022-12-23T16:24:40.177" v="8" actId="22"/>
          <ac:picMkLst>
            <pc:docMk/>
            <pc:sldMk cId="3579859693" sldId="334"/>
            <ac:picMk id="3" creationId="{733CDC48-B1C5-6797-7CA2-F9F3425E7DF2}"/>
          </ac:picMkLst>
        </pc:picChg>
      </pc:sldChg>
    </pc:docChg>
  </pc:docChgLst>
  <pc:docChgLst>
    <pc:chgData name="Ben Spark" userId="f021a6139b3c29b3" providerId="LiveId" clId="{A6A03B49-0BA1-41AF-86C7-34781DEF57B4}"/>
    <pc:docChg chg="undo custSel addSld delSld">
      <pc:chgData name="Ben Spark" userId="f021a6139b3c29b3" providerId="LiveId" clId="{A6A03B49-0BA1-41AF-86C7-34781DEF57B4}" dt="2020-10-06T23:18:32.583" v="7" actId="47"/>
      <pc:docMkLst>
        <pc:docMk/>
      </pc:docMkLst>
      <pc:sldChg chg="del">
        <pc:chgData name="Ben Spark" userId="f021a6139b3c29b3" providerId="LiveId" clId="{A6A03B49-0BA1-41AF-86C7-34781DEF57B4}" dt="2020-10-06T23:17:45.844" v="0" actId="47"/>
        <pc:sldMkLst>
          <pc:docMk/>
          <pc:sldMk cId="0" sldId="292"/>
        </pc:sldMkLst>
      </pc:sldChg>
      <pc:sldChg chg="del">
        <pc:chgData name="Ben Spark" userId="f021a6139b3c29b3" providerId="LiveId" clId="{A6A03B49-0BA1-41AF-86C7-34781DEF57B4}" dt="2020-10-06T23:17:45.844" v="0" actId="47"/>
        <pc:sldMkLst>
          <pc:docMk/>
          <pc:sldMk cId="0" sldId="293"/>
        </pc:sldMkLst>
      </pc:sldChg>
      <pc:sldChg chg="del">
        <pc:chgData name="Ben Spark" userId="f021a6139b3c29b3" providerId="LiveId" clId="{A6A03B49-0BA1-41AF-86C7-34781DEF57B4}" dt="2020-10-06T23:17:45.844" v="0" actId="47"/>
        <pc:sldMkLst>
          <pc:docMk/>
          <pc:sldMk cId="0" sldId="294"/>
        </pc:sldMkLst>
      </pc:sldChg>
      <pc:sldChg chg="del">
        <pc:chgData name="Ben Spark" userId="f021a6139b3c29b3" providerId="LiveId" clId="{A6A03B49-0BA1-41AF-86C7-34781DEF57B4}" dt="2020-10-06T23:17:45.844" v="0" actId="47"/>
        <pc:sldMkLst>
          <pc:docMk/>
          <pc:sldMk cId="0" sldId="295"/>
        </pc:sldMkLst>
      </pc:sldChg>
      <pc:sldChg chg="del">
        <pc:chgData name="Ben Spark" userId="f021a6139b3c29b3" providerId="LiveId" clId="{A6A03B49-0BA1-41AF-86C7-34781DEF57B4}" dt="2020-10-06T23:17:45.844" v="0" actId="47"/>
        <pc:sldMkLst>
          <pc:docMk/>
          <pc:sldMk cId="0" sldId="296"/>
        </pc:sldMkLst>
      </pc:sldChg>
      <pc:sldChg chg="del">
        <pc:chgData name="Ben Spark" userId="f021a6139b3c29b3" providerId="LiveId" clId="{A6A03B49-0BA1-41AF-86C7-34781DEF57B4}" dt="2020-10-06T23:17:45.844" v="0" actId="47"/>
        <pc:sldMkLst>
          <pc:docMk/>
          <pc:sldMk cId="0" sldId="297"/>
        </pc:sldMkLst>
      </pc:sldChg>
      <pc:sldChg chg="del">
        <pc:chgData name="Ben Spark" userId="f021a6139b3c29b3" providerId="LiveId" clId="{A6A03B49-0BA1-41AF-86C7-34781DEF57B4}" dt="2020-10-06T23:17:45.844" v="0" actId="47"/>
        <pc:sldMkLst>
          <pc:docMk/>
          <pc:sldMk cId="0" sldId="298"/>
        </pc:sldMkLst>
      </pc:sldChg>
      <pc:sldChg chg="del">
        <pc:chgData name="Ben Spark" userId="f021a6139b3c29b3" providerId="LiveId" clId="{A6A03B49-0BA1-41AF-86C7-34781DEF57B4}" dt="2020-10-06T23:17:45.844" v="0" actId="47"/>
        <pc:sldMkLst>
          <pc:docMk/>
          <pc:sldMk cId="0" sldId="299"/>
        </pc:sldMkLst>
      </pc:sldChg>
      <pc:sldChg chg="del">
        <pc:chgData name="Ben Spark" userId="f021a6139b3c29b3" providerId="LiveId" clId="{A6A03B49-0BA1-41AF-86C7-34781DEF57B4}" dt="2020-10-06T23:17:45.844" v="0" actId="47"/>
        <pc:sldMkLst>
          <pc:docMk/>
          <pc:sldMk cId="0" sldId="300"/>
        </pc:sldMkLst>
      </pc:sldChg>
      <pc:sldChg chg="del">
        <pc:chgData name="Ben Spark" userId="f021a6139b3c29b3" providerId="LiveId" clId="{A6A03B49-0BA1-41AF-86C7-34781DEF57B4}" dt="2020-10-06T23:17:45.844" v="0" actId="47"/>
        <pc:sldMkLst>
          <pc:docMk/>
          <pc:sldMk cId="0" sldId="301"/>
        </pc:sldMkLst>
      </pc:sldChg>
      <pc:sldChg chg="del">
        <pc:chgData name="Ben Spark" userId="f021a6139b3c29b3" providerId="LiveId" clId="{A6A03B49-0BA1-41AF-86C7-34781DEF57B4}" dt="2020-10-06T23:17:45.844" v="0" actId="47"/>
        <pc:sldMkLst>
          <pc:docMk/>
          <pc:sldMk cId="0" sldId="302"/>
        </pc:sldMkLst>
      </pc:sldChg>
      <pc:sldChg chg="del">
        <pc:chgData name="Ben Spark" userId="f021a6139b3c29b3" providerId="LiveId" clId="{A6A03B49-0BA1-41AF-86C7-34781DEF57B4}" dt="2020-10-06T23:17:45.844" v="0" actId="47"/>
        <pc:sldMkLst>
          <pc:docMk/>
          <pc:sldMk cId="0" sldId="303"/>
        </pc:sldMkLst>
      </pc:sldChg>
      <pc:sldChg chg="del">
        <pc:chgData name="Ben Spark" userId="f021a6139b3c29b3" providerId="LiveId" clId="{A6A03B49-0BA1-41AF-86C7-34781DEF57B4}" dt="2020-10-06T23:17:45.844" v="0" actId="47"/>
        <pc:sldMkLst>
          <pc:docMk/>
          <pc:sldMk cId="0" sldId="304"/>
        </pc:sldMkLst>
      </pc:sldChg>
      <pc:sldChg chg="del">
        <pc:chgData name="Ben Spark" userId="f021a6139b3c29b3" providerId="LiveId" clId="{A6A03B49-0BA1-41AF-86C7-34781DEF57B4}" dt="2020-10-06T23:17:45.844" v="0" actId="47"/>
        <pc:sldMkLst>
          <pc:docMk/>
          <pc:sldMk cId="0" sldId="305"/>
        </pc:sldMkLst>
      </pc:sldChg>
      <pc:sldChg chg="del">
        <pc:chgData name="Ben Spark" userId="f021a6139b3c29b3" providerId="LiveId" clId="{A6A03B49-0BA1-41AF-86C7-34781DEF57B4}" dt="2020-10-06T23:17:45.844" v="0" actId="47"/>
        <pc:sldMkLst>
          <pc:docMk/>
          <pc:sldMk cId="0" sldId="306"/>
        </pc:sldMkLst>
      </pc:sldChg>
      <pc:sldChg chg="add del">
        <pc:chgData name="Ben Spark" userId="f021a6139b3c29b3" providerId="LiveId" clId="{A6A03B49-0BA1-41AF-86C7-34781DEF57B4}" dt="2020-10-06T23:18:20.330" v="4" actId="47"/>
        <pc:sldMkLst>
          <pc:docMk/>
          <pc:sldMk cId="1706990703" sldId="311"/>
        </pc:sldMkLst>
      </pc:sldChg>
      <pc:sldChg chg="add del">
        <pc:chgData name="Ben Spark" userId="f021a6139b3c29b3" providerId="LiveId" clId="{A6A03B49-0BA1-41AF-86C7-34781DEF57B4}" dt="2020-10-06T23:18:21.241" v="5" actId="47"/>
        <pc:sldMkLst>
          <pc:docMk/>
          <pc:sldMk cId="3293617459" sldId="312"/>
        </pc:sldMkLst>
      </pc:sldChg>
      <pc:sldChg chg="add del">
        <pc:chgData name="Ben Spark" userId="f021a6139b3c29b3" providerId="LiveId" clId="{A6A03B49-0BA1-41AF-86C7-34781DEF57B4}" dt="2020-10-06T23:18:20.330" v="4" actId="47"/>
        <pc:sldMkLst>
          <pc:docMk/>
          <pc:sldMk cId="4290181132" sldId="313"/>
        </pc:sldMkLst>
      </pc:sldChg>
      <pc:sldChg chg="add del">
        <pc:chgData name="Ben Spark" userId="f021a6139b3c29b3" providerId="LiveId" clId="{A6A03B49-0BA1-41AF-86C7-34781DEF57B4}" dt="2020-10-06T23:18:32.583" v="7" actId="47"/>
        <pc:sldMkLst>
          <pc:docMk/>
          <pc:sldMk cId="3421958711" sldId="316"/>
        </pc:sldMkLst>
      </pc:sldChg>
      <pc:sldChg chg="del">
        <pc:chgData name="Ben Spark" userId="f021a6139b3c29b3" providerId="LiveId" clId="{A6A03B49-0BA1-41AF-86C7-34781DEF57B4}" dt="2020-10-06T23:18:00.632" v="1" actId="47"/>
        <pc:sldMkLst>
          <pc:docMk/>
          <pc:sldMk cId="3920462823" sldId="317"/>
        </pc:sldMkLst>
      </pc:sldChg>
    </pc:docChg>
  </pc:docChgLst>
  <pc:docChgLst>
    <pc:chgData name="Bhrugen Patel" userId="f021a6139b3c29b3" providerId="LiveId" clId="{7C759E8D-0366-4904-8EB3-1EE5815489A0}"/>
    <pc:docChg chg="undo custSel addSld modSld">
      <pc:chgData name="Bhrugen Patel" userId="f021a6139b3c29b3" providerId="LiveId" clId="{7C759E8D-0366-4904-8EB3-1EE5815489A0}" dt="2023-10-30T04:26:39.015" v="438"/>
      <pc:docMkLst>
        <pc:docMk/>
      </pc:docMkLst>
      <pc:sldChg chg="modSp mod modAnim">
        <pc:chgData name="Bhrugen Patel" userId="f021a6139b3c29b3" providerId="LiveId" clId="{7C759E8D-0366-4904-8EB3-1EE5815489A0}" dt="2023-10-30T04:26:39.015" v="438"/>
        <pc:sldMkLst>
          <pc:docMk/>
          <pc:sldMk cId="1814588402" sldId="318"/>
        </pc:sldMkLst>
        <pc:spChg chg="mod">
          <ac:chgData name="Bhrugen Patel" userId="f021a6139b3c29b3" providerId="LiveId" clId="{7C759E8D-0366-4904-8EB3-1EE5815489A0}" dt="2023-10-30T04:26:14.575" v="428" actId="1076"/>
          <ac:spMkLst>
            <pc:docMk/>
            <pc:sldMk cId="1814588402" sldId="318"/>
            <ac:spMk id="1223" creationId="{00000000-0000-0000-0000-000000000000}"/>
          </ac:spMkLst>
        </pc:spChg>
      </pc:sldChg>
      <pc:sldChg chg="modAnim">
        <pc:chgData name="Bhrugen Patel" userId="f021a6139b3c29b3" providerId="LiveId" clId="{7C759E8D-0366-4904-8EB3-1EE5815489A0}" dt="2023-10-29T19:39:17.349" v="160"/>
        <pc:sldMkLst>
          <pc:docMk/>
          <pc:sldMk cId="191888658" sldId="320"/>
        </pc:sldMkLst>
      </pc:sldChg>
      <pc:sldChg chg="addSp delSp modSp add mod delAnim modAnim">
        <pc:chgData name="Bhrugen Patel" userId="f021a6139b3c29b3" providerId="LiveId" clId="{7C759E8D-0366-4904-8EB3-1EE5815489A0}" dt="2023-10-29T19:13:52.911" v="153" actId="478"/>
        <pc:sldMkLst>
          <pc:docMk/>
          <pc:sldMk cId="1098828755" sldId="335"/>
        </pc:sldMkLst>
        <pc:spChg chg="del">
          <ac:chgData name="Bhrugen Patel" userId="f021a6139b3c29b3" providerId="LiveId" clId="{7C759E8D-0366-4904-8EB3-1EE5815489A0}" dt="2023-10-16T17:33:22.012" v="2" actId="478"/>
          <ac:spMkLst>
            <pc:docMk/>
            <pc:sldMk cId="1098828755" sldId="335"/>
            <ac:spMk id="3" creationId="{C473D281-34DF-4930-92F0-7185ADDB4925}"/>
          </ac:spMkLst>
        </pc:spChg>
        <pc:spChg chg="add del mod">
          <ac:chgData name="Bhrugen Patel" userId="f021a6139b3c29b3" providerId="LiveId" clId="{7C759E8D-0366-4904-8EB3-1EE5815489A0}" dt="2023-10-29T19:13:52.911" v="153" actId="478"/>
          <ac:spMkLst>
            <pc:docMk/>
            <pc:sldMk cId="1098828755" sldId="335"/>
            <ac:spMk id="4" creationId="{4B1762A5-A2E7-5529-0BFB-92E134A0CE15}"/>
          </ac:spMkLst>
        </pc:spChg>
        <pc:spChg chg="mod">
          <ac:chgData name="Bhrugen Patel" userId="f021a6139b3c29b3" providerId="LiveId" clId="{7C759E8D-0366-4904-8EB3-1EE5815489A0}" dt="2023-10-16T17:34:05.054" v="53" actId="207"/>
          <ac:spMkLst>
            <pc:docMk/>
            <pc:sldMk cId="1098828755" sldId="335"/>
            <ac:spMk id="5" creationId="{6E174E3E-C1D2-49F2-B647-C8CA04E6AC23}"/>
          </ac:spMkLst>
        </pc:spChg>
        <pc:spChg chg="mod">
          <ac:chgData name="Bhrugen Patel" userId="f021a6139b3c29b3" providerId="LiveId" clId="{7C759E8D-0366-4904-8EB3-1EE5815489A0}" dt="2023-10-16T17:34:07.984" v="55" actId="1076"/>
          <ac:spMkLst>
            <pc:docMk/>
            <pc:sldMk cId="1098828755" sldId="335"/>
            <ac:spMk id="7" creationId="{4B143EE7-A8C3-431C-A33A-C8642E84F8B1}"/>
          </ac:spMkLst>
        </pc:spChg>
        <pc:spChg chg="mod">
          <ac:chgData name="Bhrugen Patel" userId="f021a6139b3c29b3" providerId="LiveId" clId="{7C759E8D-0366-4904-8EB3-1EE5815489A0}" dt="2023-10-29T19:13:50.359" v="152" actId="20577"/>
          <ac:spMkLst>
            <pc:docMk/>
            <pc:sldMk cId="1098828755" sldId="335"/>
            <ac:spMk id="1217" creationId="{00000000-0000-0000-0000-000000000000}"/>
          </ac:spMkLst>
        </pc:spChg>
        <pc:picChg chg="del">
          <ac:chgData name="Bhrugen Patel" userId="f021a6139b3c29b3" providerId="LiveId" clId="{7C759E8D-0366-4904-8EB3-1EE5815489A0}" dt="2023-10-16T17:33:20.074" v="1" actId="478"/>
          <ac:picMkLst>
            <pc:docMk/>
            <pc:sldMk cId="1098828755" sldId="335"/>
            <ac:picMk id="2" creationId="{5E39F440-0389-49C3-A812-DF1B8D95AB1F}"/>
          </ac:picMkLst>
        </pc:picChg>
      </pc:sldChg>
      <pc:sldChg chg="addSp modSp add mod modAnim">
        <pc:chgData name="Bhrugen Patel" userId="f021a6139b3c29b3" providerId="LiveId" clId="{7C759E8D-0366-4904-8EB3-1EE5815489A0}" dt="2023-10-29T18:57:48.796" v="114"/>
        <pc:sldMkLst>
          <pc:docMk/>
          <pc:sldMk cId="2809265612" sldId="336"/>
        </pc:sldMkLst>
        <pc:spChg chg="mod">
          <ac:chgData name="Bhrugen Patel" userId="f021a6139b3c29b3" providerId="LiveId" clId="{7C759E8D-0366-4904-8EB3-1EE5815489A0}" dt="2023-10-29T18:56:43.263" v="110" actId="403"/>
          <ac:spMkLst>
            <pc:docMk/>
            <pc:sldMk cId="2809265612" sldId="336"/>
            <ac:spMk id="1223" creationId="{00000000-0000-0000-0000-000000000000}"/>
          </ac:spMkLst>
        </pc:spChg>
        <pc:spChg chg="mod">
          <ac:chgData name="Bhrugen Patel" userId="f021a6139b3c29b3" providerId="LiveId" clId="{7C759E8D-0366-4904-8EB3-1EE5815489A0}" dt="2023-10-29T18:56:16.429" v="70" actId="20577"/>
          <ac:spMkLst>
            <pc:docMk/>
            <pc:sldMk cId="2809265612" sldId="336"/>
            <ac:spMk id="1224" creationId="{00000000-0000-0000-0000-000000000000}"/>
          </ac:spMkLst>
        </pc:spChg>
        <pc:picChg chg="add mod">
          <ac:chgData name="Bhrugen Patel" userId="f021a6139b3c29b3" providerId="LiveId" clId="{7C759E8D-0366-4904-8EB3-1EE5815489A0}" dt="2023-10-29T18:57:31.567" v="113" actId="1076"/>
          <ac:picMkLst>
            <pc:docMk/>
            <pc:sldMk cId="2809265612" sldId="336"/>
            <ac:picMk id="3" creationId="{34A221DF-6097-A72B-08E8-1727FD296637}"/>
          </ac:picMkLst>
        </pc:picChg>
      </pc:sldChg>
      <pc:sldChg chg="modSp add mod modAnim">
        <pc:chgData name="Bhrugen Patel" userId="f021a6139b3c29b3" providerId="LiveId" clId="{7C759E8D-0366-4904-8EB3-1EE5815489A0}" dt="2023-10-29T20:05:34.181" v="219" actId="20577"/>
        <pc:sldMkLst>
          <pc:docMk/>
          <pc:sldMk cId="3347503303" sldId="337"/>
        </pc:sldMkLst>
        <pc:spChg chg="mod">
          <ac:chgData name="Bhrugen Patel" userId="f021a6139b3c29b3" providerId="LiveId" clId="{7C759E8D-0366-4904-8EB3-1EE5815489A0}" dt="2023-10-29T20:05:34.181" v="219" actId="20577"/>
          <ac:spMkLst>
            <pc:docMk/>
            <pc:sldMk cId="3347503303" sldId="337"/>
            <ac:spMk id="1223" creationId="{00000000-0000-0000-0000-000000000000}"/>
          </ac:spMkLst>
        </pc:spChg>
        <pc:spChg chg="mod">
          <ac:chgData name="Bhrugen Patel" userId="f021a6139b3c29b3" providerId="LiveId" clId="{7C759E8D-0366-4904-8EB3-1EE5815489A0}" dt="2023-10-29T20:05:13.369" v="173" actId="20577"/>
          <ac:spMkLst>
            <pc:docMk/>
            <pc:sldMk cId="3347503303" sldId="337"/>
            <ac:spMk id="1224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4" name="Google Shape;1214;g8e86373ed3_0_4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5" name="Google Shape;1215;g8e86373ed3_0_4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g8ca389419e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1" name="Google Shape;1221;g8ca389419e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48081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g8ca389419e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1" name="Google Shape;1221;g8ca389419e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30809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g8ca389419e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1" name="Google Shape;1221;g8ca389419e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681846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g8ca389419e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1" name="Google Shape;1221;g8ca389419e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48505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g8ca389419e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1" name="Google Shape;1221;g8ca389419e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56219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g8ca389419e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1" name="Google Shape;1221;g8ca389419e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40072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g8ca389419e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1" name="Google Shape;1221;g8ca389419e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115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g8ca389419e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1" name="Google Shape;1221;g8ca389419e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68004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g8ca389419e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1" name="Google Shape;1221;g8ca389419e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210984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g8ca389419e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1" name="Google Shape;1221;g8ca389419e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27319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4" name="Google Shape;1214;g8e86373ed3_0_4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5" name="Google Shape;1215;g8e86373ed3_0_4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580117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g8ca389419e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1" name="Google Shape;1221;g8ca389419e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869888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g8ca389419e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1" name="Google Shape;1221;g8ca389419e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926984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g8ca389419e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1" name="Google Shape;1221;g8ca389419e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660669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g8ca389419e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1" name="Google Shape;1221;g8ca389419e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158609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g8ca389419e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1" name="Google Shape;1221;g8ca389419e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502179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g8ca389419e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1" name="Google Shape;1221;g8ca389419e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634575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5" name="Google Shape;2135;g8e6a264e8c_3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6" name="Google Shape;2136;g8e6a264e8c_3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g8e6a264e8c_3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3" name="Google Shape;2143;g8e6a264e8c_3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g8ca389419e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1" name="Google Shape;1221;g8ca389419e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g8ca389419e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1" name="Google Shape;1221;g8ca389419e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07664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g8ca389419e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1" name="Google Shape;1221;g8ca389419e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33322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g8ca389419e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1" name="Google Shape;1221;g8ca389419e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48135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g8ca389419e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1" name="Google Shape;1221;g8ca389419e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38989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g8ca389419e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1" name="Google Shape;1221;g8ca389419e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46410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g8ca389419e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1" name="Google Shape;1221;g8ca389419e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18986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 rot="-5400000">
            <a:off x="3974802" y="4829402"/>
            <a:ext cx="120107" cy="120092"/>
          </a:xfrm>
          <a:custGeom>
            <a:avLst/>
            <a:gdLst/>
            <a:ahLst/>
            <a:cxnLst/>
            <a:rect l="l" t="t" r="r" b="b"/>
            <a:pathLst>
              <a:path w="5954" h="5954" extrusionOk="0">
                <a:moveTo>
                  <a:pt x="941" y="1"/>
                </a:moveTo>
                <a:lnTo>
                  <a:pt x="0" y="953"/>
                </a:lnTo>
                <a:lnTo>
                  <a:pt x="2036" y="2977"/>
                </a:lnTo>
                <a:lnTo>
                  <a:pt x="0" y="5013"/>
                </a:lnTo>
                <a:lnTo>
                  <a:pt x="941" y="5954"/>
                </a:lnTo>
                <a:lnTo>
                  <a:pt x="2977" y="3930"/>
                </a:lnTo>
                <a:lnTo>
                  <a:pt x="5013" y="5954"/>
                </a:lnTo>
                <a:lnTo>
                  <a:pt x="5953" y="5013"/>
                </a:lnTo>
                <a:lnTo>
                  <a:pt x="3929" y="2977"/>
                </a:lnTo>
                <a:lnTo>
                  <a:pt x="5953" y="953"/>
                </a:lnTo>
                <a:lnTo>
                  <a:pt x="5013" y="1"/>
                </a:lnTo>
                <a:lnTo>
                  <a:pt x="2977" y="2037"/>
                </a:lnTo>
                <a:lnTo>
                  <a:pt x="941" y="1"/>
                </a:lnTo>
                <a:close/>
              </a:path>
            </a:pathLst>
          </a:custGeom>
          <a:solidFill>
            <a:srgbClr val="883F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 rot="2700000">
            <a:off x="531604" y="124738"/>
            <a:ext cx="150468" cy="150468"/>
          </a:xfrm>
          <a:custGeom>
            <a:avLst/>
            <a:gdLst/>
            <a:ahLst/>
            <a:cxnLst/>
            <a:rect l="l" t="t" r="r" b="b"/>
            <a:pathLst>
              <a:path w="6395" h="6395" extrusionOk="0">
                <a:moveTo>
                  <a:pt x="2596" y="1"/>
                </a:moveTo>
                <a:lnTo>
                  <a:pt x="2596" y="2596"/>
                </a:lnTo>
                <a:lnTo>
                  <a:pt x="1" y="2596"/>
                </a:lnTo>
                <a:lnTo>
                  <a:pt x="1" y="3799"/>
                </a:lnTo>
                <a:lnTo>
                  <a:pt x="2596" y="3799"/>
                </a:lnTo>
                <a:lnTo>
                  <a:pt x="2596" y="6394"/>
                </a:lnTo>
                <a:lnTo>
                  <a:pt x="3799" y="6394"/>
                </a:lnTo>
                <a:lnTo>
                  <a:pt x="3799" y="3799"/>
                </a:lnTo>
                <a:lnTo>
                  <a:pt x="6394" y="3799"/>
                </a:lnTo>
                <a:lnTo>
                  <a:pt x="6394" y="2596"/>
                </a:lnTo>
                <a:lnTo>
                  <a:pt x="3799" y="2596"/>
                </a:lnTo>
                <a:lnTo>
                  <a:pt x="3799" y="1"/>
                </a:lnTo>
                <a:close/>
              </a:path>
            </a:pathLst>
          </a:custGeom>
          <a:solidFill>
            <a:srgbClr val="0397D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4182155" y="4821002"/>
            <a:ext cx="136881" cy="136900"/>
          </a:xfrm>
          <a:custGeom>
            <a:avLst/>
            <a:gdLst/>
            <a:ahLst/>
            <a:cxnLst/>
            <a:rect l="l" t="t" r="r" b="b"/>
            <a:pathLst>
              <a:path w="2596" h="2596" extrusionOk="0">
                <a:moveTo>
                  <a:pt x="0" y="0"/>
                </a:moveTo>
                <a:lnTo>
                  <a:pt x="0" y="2596"/>
                </a:lnTo>
                <a:lnTo>
                  <a:pt x="2596" y="2596"/>
                </a:lnTo>
                <a:lnTo>
                  <a:pt x="2596" y="0"/>
                </a:lnTo>
                <a:close/>
              </a:path>
            </a:pathLst>
          </a:custGeom>
          <a:solidFill>
            <a:srgbClr val="883F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 flipH="1">
            <a:off x="314295" y="4867643"/>
            <a:ext cx="585092" cy="79679"/>
          </a:xfrm>
          <a:custGeom>
            <a:avLst/>
            <a:gdLst/>
            <a:ahLst/>
            <a:cxnLst/>
            <a:rect l="l" t="t" r="r" b="b"/>
            <a:pathLst>
              <a:path w="18277" h="2489" extrusionOk="0">
                <a:moveTo>
                  <a:pt x="1882" y="0"/>
                </a:moveTo>
                <a:lnTo>
                  <a:pt x="1" y="1893"/>
                </a:lnTo>
                <a:lnTo>
                  <a:pt x="334" y="2215"/>
                </a:lnTo>
                <a:lnTo>
                  <a:pt x="1882" y="655"/>
                </a:lnTo>
                <a:lnTo>
                  <a:pt x="3691" y="2489"/>
                </a:lnTo>
                <a:lnTo>
                  <a:pt x="5513" y="655"/>
                </a:lnTo>
                <a:lnTo>
                  <a:pt x="7323" y="2489"/>
                </a:lnTo>
                <a:lnTo>
                  <a:pt x="9145" y="655"/>
                </a:lnTo>
                <a:lnTo>
                  <a:pt x="10966" y="2489"/>
                </a:lnTo>
                <a:lnTo>
                  <a:pt x="12776" y="655"/>
                </a:lnTo>
                <a:lnTo>
                  <a:pt x="14598" y="2489"/>
                </a:lnTo>
                <a:lnTo>
                  <a:pt x="16407" y="655"/>
                </a:lnTo>
                <a:lnTo>
                  <a:pt x="17955" y="2215"/>
                </a:lnTo>
                <a:lnTo>
                  <a:pt x="18277" y="1893"/>
                </a:lnTo>
                <a:lnTo>
                  <a:pt x="16407" y="0"/>
                </a:lnTo>
                <a:lnTo>
                  <a:pt x="14598" y="1834"/>
                </a:lnTo>
                <a:lnTo>
                  <a:pt x="12776" y="0"/>
                </a:lnTo>
                <a:lnTo>
                  <a:pt x="10966" y="1846"/>
                </a:lnTo>
                <a:lnTo>
                  <a:pt x="9145" y="0"/>
                </a:lnTo>
                <a:lnTo>
                  <a:pt x="7323" y="1834"/>
                </a:lnTo>
                <a:lnTo>
                  <a:pt x="5513" y="0"/>
                </a:lnTo>
                <a:lnTo>
                  <a:pt x="3691" y="1846"/>
                </a:lnTo>
                <a:lnTo>
                  <a:pt x="1882" y="0"/>
                </a:lnTo>
                <a:close/>
              </a:path>
            </a:pathLst>
          </a:custGeom>
          <a:solidFill>
            <a:srgbClr val="F8982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" name="Google Shape;13;p2"/>
          <p:cNvGrpSpPr/>
          <p:nvPr/>
        </p:nvGrpSpPr>
        <p:grpSpPr>
          <a:xfrm rot="-2532444">
            <a:off x="2807401" y="4642844"/>
            <a:ext cx="544954" cy="529275"/>
            <a:chOff x="493977" y="4202564"/>
            <a:chExt cx="544967" cy="529288"/>
          </a:xfrm>
        </p:grpSpPr>
        <p:sp>
          <p:nvSpPr>
            <p:cNvPr id="14" name="Google Shape;14;p2"/>
            <p:cNvSpPr/>
            <p:nvPr/>
          </p:nvSpPr>
          <p:spPr>
            <a:xfrm rot="2549225" flipH="1">
              <a:off x="574668" y="4292653"/>
              <a:ext cx="38160" cy="32686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01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rgbClr val="D80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2549225" flipH="1">
              <a:off x="661236" y="4371942"/>
              <a:ext cx="38160" cy="32686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0" y="1"/>
                    <a:pt x="0" y="203"/>
                    <a:pt x="0" y="509"/>
                  </a:cubicBezTo>
                  <a:cubicBezTo>
                    <a:pt x="0" y="794"/>
                    <a:pt x="227" y="1021"/>
                    <a:pt x="512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rgbClr val="D80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 rot="2549225" flipH="1">
              <a:off x="747549" y="4450984"/>
              <a:ext cx="38128" cy="32686"/>
            </a:xfrm>
            <a:custGeom>
              <a:avLst/>
              <a:gdLst/>
              <a:ahLst/>
              <a:cxnLst/>
              <a:rect l="l" t="t" r="r" b="b"/>
              <a:pathLst>
                <a:path w="1191" h="1021" extrusionOk="0">
                  <a:moveTo>
                    <a:pt x="512" y="1"/>
                  </a:moveTo>
                  <a:cubicBezTo>
                    <a:pt x="250" y="1"/>
                    <a:pt x="0" y="203"/>
                    <a:pt x="0" y="509"/>
                  </a:cubicBezTo>
                  <a:cubicBezTo>
                    <a:pt x="0" y="794"/>
                    <a:pt x="226" y="1021"/>
                    <a:pt x="512" y="1021"/>
                  </a:cubicBezTo>
                  <a:cubicBezTo>
                    <a:pt x="965" y="1021"/>
                    <a:pt x="1191" y="473"/>
                    <a:pt x="869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rgbClr val="D80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 rot="2549225" flipH="1">
              <a:off x="833830" y="4530025"/>
              <a:ext cx="38160" cy="32686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13" y="1021"/>
                  </a:cubicBezTo>
                  <a:cubicBezTo>
                    <a:pt x="965" y="1021"/>
                    <a:pt x="1192" y="473"/>
                    <a:pt x="870" y="152"/>
                  </a:cubicBezTo>
                  <a:cubicBezTo>
                    <a:pt x="766" y="47"/>
                    <a:pt x="638" y="1"/>
                    <a:pt x="512" y="1"/>
                  </a:cubicBezTo>
                  <a:close/>
                </a:path>
              </a:pathLst>
            </a:custGeom>
            <a:solidFill>
              <a:srgbClr val="D80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 rot="2549225" flipH="1">
              <a:off x="920115" y="4609055"/>
              <a:ext cx="38160" cy="32686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01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6" y="47"/>
                    <a:pt x="638" y="1"/>
                    <a:pt x="512" y="1"/>
                  </a:cubicBezTo>
                  <a:close/>
                </a:path>
              </a:pathLst>
            </a:custGeom>
            <a:solidFill>
              <a:srgbClr val="D80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 rot="2549225" flipH="1">
              <a:off x="649189" y="4211114"/>
              <a:ext cx="38160" cy="33038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01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8" y="0"/>
                    <a:pt x="514" y="0"/>
                  </a:cubicBezTo>
                  <a:close/>
                </a:path>
              </a:pathLst>
            </a:custGeom>
            <a:solidFill>
              <a:srgbClr val="D80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 rot="2549225" flipH="1">
              <a:off x="735758" y="4290404"/>
              <a:ext cx="38160" cy="33038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3" y="0"/>
                  </a:moveTo>
                  <a:cubicBezTo>
                    <a:pt x="251" y="0"/>
                    <a:pt x="0" y="205"/>
                    <a:pt x="0" y="520"/>
                  </a:cubicBezTo>
                  <a:cubicBezTo>
                    <a:pt x="0" y="794"/>
                    <a:pt x="227" y="1032"/>
                    <a:pt x="512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8" y="0"/>
                    <a:pt x="513" y="0"/>
                  </a:cubicBezTo>
                  <a:close/>
                </a:path>
              </a:pathLst>
            </a:custGeom>
            <a:solidFill>
              <a:srgbClr val="D80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 rot="2549225" flipH="1">
              <a:off x="822071" y="4369445"/>
              <a:ext cx="38128" cy="33038"/>
            </a:xfrm>
            <a:custGeom>
              <a:avLst/>
              <a:gdLst/>
              <a:ahLst/>
              <a:cxnLst/>
              <a:rect l="l" t="t" r="r" b="b"/>
              <a:pathLst>
                <a:path w="1191" h="1032" extrusionOk="0">
                  <a:moveTo>
                    <a:pt x="513" y="0"/>
                  </a:moveTo>
                  <a:cubicBezTo>
                    <a:pt x="251" y="0"/>
                    <a:pt x="0" y="205"/>
                    <a:pt x="0" y="520"/>
                  </a:cubicBezTo>
                  <a:cubicBezTo>
                    <a:pt x="0" y="794"/>
                    <a:pt x="226" y="1032"/>
                    <a:pt x="512" y="1032"/>
                  </a:cubicBezTo>
                  <a:cubicBezTo>
                    <a:pt x="965" y="1032"/>
                    <a:pt x="1191" y="472"/>
                    <a:pt x="869" y="151"/>
                  </a:cubicBezTo>
                  <a:cubicBezTo>
                    <a:pt x="766" y="47"/>
                    <a:pt x="638" y="0"/>
                    <a:pt x="513" y="0"/>
                  </a:cubicBezTo>
                  <a:close/>
                </a:path>
              </a:pathLst>
            </a:custGeom>
            <a:solidFill>
              <a:srgbClr val="D80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 rot="2549225" flipH="1">
              <a:off x="908352" y="4448486"/>
              <a:ext cx="38160" cy="33038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13" y="1032"/>
                  </a:cubicBezTo>
                  <a:cubicBezTo>
                    <a:pt x="965" y="1032"/>
                    <a:pt x="1192" y="472"/>
                    <a:pt x="870" y="151"/>
                  </a:cubicBezTo>
                  <a:cubicBezTo>
                    <a:pt x="766" y="47"/>
                    <a:pt x="639" y="0"/>
                    <a:pt x="514" y="0"/>
                  </a:cubicBezTo>
                  <a:close/>
                </a:path>
              </a:pathLst>
            </a:custGeom>
            <a:solidFill>
              <a:srgbClr val="D80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 rot="2549225" flipH="1">
              <a:off x="994637" y="4527517"/>
              <a:ext cx="38160" cy="33038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01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9" y="0"/>
                    <a:pt x="514" y="0"/>
                  </a:cubicBezTo>
                  <a:close/>
                </a:path>
              </a:pathLst>
            </a:custGeom>
            <a:solidFill>
              <a:srgbClr val="D80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 rot="2549225" flipH="1">
              <a:off x="500103" y="4373918"/>
              <a:ext cx="38160" cy="32974"/>
            </a:xfrm>
            <a:custGeom>
              <a:avLst/>
              <a:gdLst/>
              <a:ahLst/>
              <a:cxnLst/>
              <a:rect l="l" t="t" r="r" b="b"/>
              <a:pathLst>
                <a:path w="1192" h="1030" extrusionOk="0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01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7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rgbClr val="D80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 rot="2549225" flipH="1">
              <a:off x="586671" y="4453208"/>
              <a:ext cx="38160" cy="32974"/>
            </a:xfrm>
            <a:custGeom>
              <a:avLst/>
              <a:gdLst/>
              <a:ahLst/>
              <a:cxnLst/>
              <a:rect l="l" t="t" r="r" b="b"/>
              <a:pathLst>
                <a:path w="1192" h="1030" extrusionOk="0">
                  <a:moveTo>
                    <a:pt x="519" y="0"/>
                  </a:moveTo>
                  <a:cubicBezTo>
                    <a:pt x="255" y="0"/>
                    <a:pt x="0" y="209"/>
                    <a:pt x="0" y="518"/>
                  </a:cubicBezTo>
                  <a:cubicBezTo>
                    <a:pt x="0" y="791"/>
                    <a:pt x="239" y="1029"/>
                    <a:pt x="512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7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rgbClr val="D80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 rot="2549225" flipH="1">
              <a:off x="672984" y="4532249"/>
              <a:ext cx="38128" cy="32974"/>
            </a:xfrm>
            <a:custGeom>
              <a:avLst/>
              <a:gdLst/>
              <a:ahLst/>
              <a:cxnLst/>
              <a:rect l="l" t="t" r="r" b="b"/>
              <a:pathLst>
                <a:path w="1191" h="1030" extrusionOk="0">
                  <a:moveTo>
                    <a:pt x="518" y="0"/>
                  </a:moveTo>
                  <a:cubicBezTo>
                    <a:pt x="255" y="0"/>
                    <a:pt x="0" y="209"/>
                    <a:pt x="0" y="518"/>
                  </a:cubicBezTo>
                  <a:cubicBezTo>
                    <a:pt x="0" y="791"/>
                    <a:pt x="226" y="1029"/>
                    <a:pt x="512" y="1029"/>
                  </a:cubicBezTo>
                  <a:cubicBezTo>
                    <a:pt x="965" y="1029"/>
                    <a:pt x="1191" y="470"/>
                    <a:pt x="869" y="148"/>
                  </a:cubicBezTo>
                  <a:cubicBezTo>
                    <a:pt x="767" y="46"/>
                    <a:pt x="642" y="0"/>
                    <a:pt x="518" y="0"/>
                  </a:cubicBezTo>
                  <a:close/>
                </a:path>
              </a:pathLst>
            </a:custGeom>
            <a:solidFill>
              <a:srgbClr val="D80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 rot="2549225" flipH="1">
              <a:off x="759265" y="4611290"/>
              <a:ext cx="38160" cy="32974"/>
            </a:xfrm>
            <a:custGeom>
              <a:avLst/>
              <a:gdLst/>
              <a:ahLst/>
              <a:cxnLst/>
              <a:rect l="l" t="t" r="r" b="b"/>
              <a:pathLst>
                <a:path w="1192" h="1030" extrusionOk="0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13" y="1029"/>
                  </a:cubicBezTo>
                  <a:cubicBezTo>
                    <a:pt x="965" y="1029"/>
                    <a:pt x="1192" y="470"/>
                    <a:pt x="870" y="148"/>
                  </a:cubicBezTo>
                  <a:cubicBezTo>
                    <a:pt x="768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rgbClr val="D80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 rot="2549225" flipH="1">
              <a:off x="845550" y="4690321"/>
              <a:ext cx="38160" cy="32974"/>
            </a:xfrm>
            <a:custGeom>
              <a:avLst/>
              <a:gdLst/>
              <a:ahLst/>
              <a:cxnLst/>
              <a:rect l="l" t="t" r="r" b="b"/>
              <a:pathLst>
                <a:path w="1192" h="1030" extrusionOk="0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01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8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rgbClr val="D80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" name="Google Shape;29;p2"/>
          <p:cNvGrpSpPr/>
          <p:nvPr/>
        </p:nvGrpSpPr>
        <p:grpSpPr>
          <a:xfrm flipH="1">
            <a:off x="153544" y="114578"/>
            <a:ext cx="279631" cy="259804"/>
            <a:chOff x="6672" y="3464315"/>
            <a:chExt cx="279631" cy="259804"/>
          </a:xfrm>
        </p:grpSpPr>
        <p:sp>
          <p:nvSpPr>
            <p:cNvPr id="30" name="Google Shape;30;p2"/>
            <p:cNvSpPr/>
            <p:nvPr/>
          </p:nvSpPr>
          <p:spPr>
            <a:xfrm>
              <a:off x="246938" y="3577534"/>
              <a:ext cx="39365" cy="33526"/>
            </a:xfrm>
            <a:custGeom>
              <a:avLst/>
              <a:gdLst/>
              <a:ahLst/>
              <a:cxnLst/>
              <a:rect l="l" t="t" r="r" b="b"/>
              <a:pathLst>
                <a:path w="1227" h="1045" extrusionOk="0">
                  <a:moveTo>
                    <a:pt x="526" y="1"/>
                  </a:moveTo>
                  <a:cubicBezTo>
                    <a:pt x="257" y="1"/>
                    <a:pt x="1" y="206"/>
                    <a:pt x="1" y="520"/>
                  </a:cubicBezTo>
                  <a:cubicBezTo>
                    <a:pt x="1" y="806"/>
                    <a:pt x="239" y="1044"/>
                    <a:pt x="524" y="1044"/>
                  </a:cubicBezTo>
                  <a:cubicBezTo>
                    <a:pt x="989" y="1044"/>
                    <a:pt x="1227" y="484"/>
                    <a:pt x="894" y="151"/>
                  </a:cubicBezTo>
                  <a:cubicBezTo>
                    <a:pt x="786" y="47"/>
                    <a:pt x="655" y="1"/>
                    <a:pt x="526" y="1"/>
                  </a:cubicBezTo>
                  <a:close/>
                </a:path>
              </a:pathLst>
            </a:custGeom>
            <a:solidFill>
              <a:srgbClr val="0397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126982" y="3577534"/>
              <a:ext cx="39012" cy="33526"/>
            </a:xfrm>
            <a:custGeom>
              <a:avLst/>
              <a:gdLst/>
              <a:ahLst/>
              <a:cxnLst/>
              <a:rect l="l" t="t" r="r" b="b"/>
              <a:pathLst>
                <a:path w="1216" h="1045" extrusionOk="0">
                  <a:moveTo>
                    <a:pt x="527" y="1"/>
                  </a:moveTo>
                  <a:cubicBezTo>
                    <a:pt x="257" y="1"/>
                    <a:pt x="1" y="206"/>
                    <a:pt x="1" y="520"/>
                  </a:cubicBezTo>
                  <a:cubicBezTo>
                    <a:pt x="1" y="806"/>
                    <a:pt x="227" y="1044"/>
                    <a:pt x="525" y="1044"/>
                  </a:cubicBezTo>
                  <a:cubicBezTo>
                    <a:pt x="989" y="1044"/>
                    <a:pt x="1215" y="484"/>
                    <a:pt x="894" y="151"/>
                  </a:cubicBezTo>
                  <a:cubicBezTo>
                    <a:pt x="786" y="47"/>
                    <a:pt x="655" y="1"/>
                    <a:pt x="527" y="1"/>
                  </a:cubicBezTo>
                  <a:close/>
                </a:path>
              </a:pathLst>
            </a:custGeom>
            <a:solidFill>
              <a:srgbClr val="0397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6672" y="3577374"/>
              <a:ext cx="39365" cy="33687"/>
            </a:xfrm>
            <a:custGeom>
              <a:avLst/>
              <a:gdLst/>
              <a:ahLst/>
              <a:cxnLst/>
              <a:rect l="l" t="t" r="r" b="b"/>
              <a:pathLst>
                <a:path w="1227" h="1050" extrusionOk="0">
                  <a:moveTo>
                    <a:pt x="531" y="0"/>
                  </a:moveTo>
                  <a:cubicBezTo>
                    <a:pt x="262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3" y="156"/>
                  </a:cubicBezTo>
                  <a:cubicBezTo>
                    <a:pt x="790" y="48"/>
                    <a:pt x="660" y="0"/>
                    <a:pt x="531" y="0"/>
                  </a:cubicBezTo>
                  <a:close/>
                </a:path>
              </a:pathLst>
            </a:custGeom>
            <a:solidFill>
              <a:srgbClr val="0397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246938" y="3464315"/>
              <a:ext cx="39365" cy="33655"/>
            </a:xfrm>
            <a:custGeom>
              <a:avLst/>
              <a:gdLst/>
              <a:ahLst/>
              <a:cxnLst/>
              <a:rect l="l" t="t" r="r" b="b"/>
              <a:pathLst>
                <a:path w="1227" h="1049" extrusionOk="0">
                  <a:moveTo>
                    <a:pt x="526" y="0"/>
                  </a:moveTo>
                  <a:cubicBezTo>
                    <a:pt x="257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4" y="156"/>
                  </a:cubicBezTo>
                  <a:cubicBezTo>
                    <a:pt x="786" y="48"/>
                    <a:pt x="654" y="0"/>
                    <a:pt x="526" y="0"/>
                  </a:cubicBezTo>
                  <a:close/>
                </a:path>
              </a:pathLst>
            </a:custGeom>
            <a:solidFill>
              <a:srgbClr val="0397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126982" y="3464315"/>
              <a:ext cx="39012" cy="33655"/>
            </a:xfrm>
            <a:custGeom>
              <a:avLst/>
              <a:gdLst/>
              <a:ahLst/>
              <a:cxnLst/>
              <a:rect l="l" t="t" r="r" b="b"/>
              <a:pathLst>
                <a:path w="1216" h="1049" extrusionOk="0">
                  <a:moveTo>
                    <a:pt x="523" y="0"/>
                  </a:moveTo>
                  <a:cubicBezTo>
                    <a:pt x="257" y="0"/>
                    <a:pt x="1" y="211"/>
                    <a:pt x="1" y="525"/>
                  </a:cubicBezTo>
                  <a:cubicBezTo>
                    <a:pt x="1" y="811"/>
                    <a:pt x="227" y="1049"/>
                    <a:pt x="525" y="1049"/>
                  </a:cubicBezTo>
                  <a:cubicBezTo>
                    <a:pt x="989" y="1049"/>
                    <a:pt x="1215" y="489"/>
                    <a:pt x="882" y="156"/>
                  </a:cubicBezTo>
                  <a:cubicBezTo>
                    <a:pt x="778" y="48"/>
                    <a:pt x="649" y="0"/>
                    <a:pt x="523" y="0"/>
                  </a:cubicBezTo>
                  <a:close/>
                </a:path>
              </a:pathLst>
            </a:custGeom>
            <a:solidFill>
              <a:srgbClr val="0397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6672" y="3464315"/>
              <a:ext cx="39365" cy="33655"/>
            </a:xfrm>
            <a:custGeom>
              <a:avLst/>
              <a:gdLst/>
              <a:ahLst/>
              <a:cxnLst/>
              <a:rect l="l" t="t" r="r" b="b"/>
              <a:pathLst>
                <a:path w="1227" h="1049" extrusionOk="0">
                  <a:moveTo>
                    <a:pt x="531" y="0"/>
                  </a:moveTo>
                  <a:cubicBezTo>
                    <a:pt x="262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3" y="156"/>
                  </a:cubicBezTo>
                  <a:cubicBezTo>
                    <a:pt x="790" y="48"/>
                    <a:pt x="660" y="0"/>
                    <a:pt x="531" y="0"/>
                  </a:cubicBezTo>
                  <a:close/>
                </a:path>
              </a:pathLst>
            </a:custGeom>
            <a:solidFill>
              <a:srgbClr val="0397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246938" y="3690721"/>
              <a:ext cx="39365" cy="33398"/>
            </a:xfrm>
            <a:custGeom>
              <a:avLst/>
              <a:gdLst/>
              <a:ahLst/>
              <a:cxnLst/>
              <a:rect l="l" t="t" r="r" b="b"/>
              <a:pathLst>
                <a:path w="1227" h="1041" extrusionOk="0">
                  <a:moveTo>
                    <a:pt x="521" y="1"/>
                  </a:moveTo>
                  <a:cubicBezTo>
                    <a:pt x="254" y="1"/>
                    <a:pt x="1" y="208"/>
                    <a:pt x="1" y="528"/>
                  </a:cubicBezTo>
                  <a:cubicBezTo>
                    <a:pt x="1" y="814"/>
                    <a:pt x="239" y="1040"/>
                    <a:pt x="524" y="1040"/>
                  </a:cubicBezTo>
                  <a:cubicBezTo>
                    <a:pt x="989" y="1040"/>
                    <a:pt x="1227" y="481"/>
                    <a:pt x="894" y="159"/>
                  </a:cubicBezTo>
                  <a:cubicBezTo>
                    <a:pt x="784" y="50"/>
                    <a:pt x="651" y="1"/>
                    <a:pt x="521" y="1"/>
                  </a:cubicBezTo>
                  <a:close/>
                </a:path>
              </a:pathLst>
            </a:custGeom>
            <a:solidFill>
              <a:srgbClr val="0397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126982" y="3690625"/>
              <a:ext cx="39012" cy="33494"/>
            </a:xfrm>
            <a:custGeom>
              <a:avLst/>
              <a:gdLst/>
              <a:ahLst/>
              <a:cxnLst/>
              <a:rect l="l" t="t" r="r" b="b"/>
              <a:pathLst>
                <a:path w="1216" h="1044" extrusionOk="0">
                  <a:moveTo>
                    <a:pt x="525" y="0"/>
                  </a:moveTo>
                  <a:cubicBezTo>
                    <a:pt x="259" y="0"/>
                    <a:pt x="1" y="208"/>
                    <a:pt x="1" y="531"/>
                  </a:cubicBezTo>
                  <a:cubicBezTo>
                    <a:pt x="1" y="817"/>
                    <a:pt x="227" y="1043"/>
                    <a:pt x="525" y="1043"/>
                  </a:cubicBezTo>
                  <a:cubicBezTo>
                    <a:pt x="989" y="1043"/>
                    <a:pt x="1215" y="484"/>
                    <a:pt x="882" y="150"/>
                  </a:cubicBezTo>
                  <a:cubicBezTo>
                    <a:pt x="779" y="47"/>
                    <a:pt x="651" y="0"/>
                    <a:pt x="525" y="0"/>
                  </a:cubicBezTo>
                  <a:close/>
                </a:path>
              </a:pathLst>
            </a:custGeom>
            <a:solidFill>
              <a:srgbClr val="0397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6672" y="3690625"/>
              <a:ext cx="39365" cy="33494"/>
            </a:xfrm>
            <a:custGeom>
              <a:avLst/>
              <a:gdLst/>
              <a:ahLst/>
              <a:cxnLst/>
              <a:rect l="l" t="t" r="r" b="b"/>
              <a:pathLst>
                <a:path w="1227" h="1044" extrusionOk="0">
                  <a:moveTo>
                    <a:pt x="528" y="0"/>
                  </a:moveTo>
                  <a:cubicBezTo>
                    <a:pt x="258" y="0"/>
                    <a:pt x="1" y="208"/>
                    <a:pt x="1" y="531"/>
                  </a:cubicBezTo>
                  <a:cubicBezTo>
                    <a:pt x="1" y="817"/>
                    <a:pt x="239" y="1043"/>
                    <a:pt x="524" y="1043"/>
                  </a:cubicBezTo>
                  <a:cubicBezTo>
                    <a:pt x="989" y="1043"/>
                    <a:pt x="1227" y="484"/>
                    <a:pt x="893" y="150"/>
                  </a:cubicBezTo>
                  <a:cubicBezTo>
                    <a:pt x="786" y="47"/>
                    <a:pt x="656" y="0"/>
                    <a:pt x="528" y="0"/>
                  </a:cubicBezTo>
                  <a:close/>
                </a:path>
              </a:pathLst>
            </a:custGeom>
            <a:solidFill>
              <a:srgbClr val="0397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" name="Google Shape;39;p2"/>
          <p:cNvGrpSpPr/>
          <p:nvPr/>
        </p:nvGrpSpPr>
        <p:grpSpPr>
          <a:xfrm>
            <a:off x="8785798" y="4625472"/>
            <a:ext cx="156808" cy="329221"/>
            <a:chOff x="1567241" y="4124224"/>
            <a:chExt cx="213025" cy="447250"/>
          </a:xfrm>
        </p:grpSpPr>
        <p:sp>
          <p:nvSpPr>
            <p:cNvPr id="40" name="Google Shape;40;p2"/>
            <p:cNvSpPr/>
            <p:nvPr/>
          </p:nvSpPr>
          <p:spPr>
            <a:xfrm rot="2700000">
              <a:off x="1598508" y="4389576"/>
              <a:ext cx="150491" cy="150773"/>
            </a:xfrm>
            <a:custGeom>
              <a:avLst/>
              <a:gdLst/>
              <a:ahLst/>
              <a:cxnLst/>
              <a:rect l="l" t="t" r="r" b="b"/>
              <a:pathLst>
                <a:path w="5954" h="5966" extrusionOk="0">
                  <a:moveTo>
                    <a:pt x="941" y="0"/>
                  </a:moveTo>
                  <a:lnTo>
                    <a:pt x="0" y="953"/>
                  </a:lnTo>
                  <a:lnTo>
                    <a:pt x="2036" y="2988"/>
                  </a:lnTo>
                  <a:lnTo>
                    <a:pt x="0" y="5013"/>
                  </a:lnTo>
                  <a:lnTo>
                    <a:pt x="941" y="5965"/>
                  </a:lnTo>
                  <a:lnTo>
                    <a:pt x="2977" y="3929"/>
                  </a:lnTo>
                  <a:lnTo>
                    <a:pt x="5013" y="5965"/>
                  </a:lnTo>
                  <a:lnTo>
                    <a:pt x="5953" y="5013"/>
                  </a:lnTo>
                  <a:lnTo>
                    <a:pt x="3929" y="2988"/>
                  </a:lnTo>
                  <a:lnTo>
                    <a:pt x="5953" y="953"/>
                  </a:lnTo>
                  <a:lnTo>
                    <a:pt x="5013" y="0"/>
                  </a:lnTo>
                  <a:lnTo>
                    <a:pt x="2977" y="2036"/>
                  </a:lnTo>
                  <a:lnTo>
                    <a:pt x="941" y="0"/>
                  </a:lnTo>
                  <a:close/>
                </a:path>
              </a:pathLst>
            </a:custGeom>
            <a:solidFill>
              <a:srgbClr val="F898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700000">
              <a:off x="1598508" y="4155351"/>
              <a:ext cx="150491" cy="150773"/>
            </a:xfrm>
            <a:custGeom>
              <a:avLst/>
              <a:gdLst/>
              <a:ahLst/>
              <a:cxnLst/>
              <a:rect l="l" t="t" r="r" b="b"/>
              <a:pathLst>
                <a:path w="5954" h="5966" extrusionOk="0">
                  <a:moveTo>
                    <a:pt x="941" y="0"/>
                  </a:moveTo>
                  <a:lnTo>
                    <a:pt x="0" y="953"/>
                  </a:lnTo>
                  <a:lnTo>
                    <a:pt x="2036" y="2988"/>
                  </a:lnTo>
                  <a:lnTo>
                    <a:pt x="0" y="5013"/>
                  </a:lnTo>
                  <a:lnTo>
                    <a:pt x="941" y="5965"/>
                  </a:lnTo>
                  <a:lnTo>
                    <a:pt x="2977" y="3929"/>
                  </a:lnTo>
                  <a:lnTo>
                    <a:pt x="5013" y="5965"/>
                  </a:lnTo>
                  <a:lnTo>
                    <a:pt x="5953" y="5013"/>
                  </a:lnTo>
                  <a:lnTo>
                    <a:pt x="3929" y="2988"/>
                  </a:lnTo>
                  <a:lnTo>
                    <a:pt x="5953" y="953"/>
                  </a:lnTo>
                  <a:lnTo>
                    <a:pt x="5013" y="0"/>
                  </a:lnTo>
                  <a:lnTo>
                    <a:pt x="2977" y="2036"/>
                  </a:lnTo>
                  <a:lnTo>
                    <a:pt x="941" y="0"/>
                  </a:lnTo>
                  <a:close/>
                </a:path>
              </a:pathLst>
            </a:custGeom>
            <a:solidFill>
              <a:srgbClr val="F898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" name="Google Shape;42;p2"/>
          <p:cNvSpPr/>
          <p:nvPr/>
        </p:nvSpPr>
        <p:spPr>
          <a:xfrm flipH="1">
            <a:off x="8870241" y="1977238"/>
            <a:ext cx="134279" cy="134531"/>
          </a:xfrm>
          <a:custGeom>
            <a:avLst/>
            <a:gdLst/>
            <a:ahLst/>
            <a:cxnLst/>
            <a:rect l="l" t="t" r="r" b="b"/>
            <a:pathLst>
              <a:path w="5883" h="5894" extrusionOk="0">
                <a:moveTo>
                  <a:pt x="1" y="0"/>
                </a:moveTo>
                <a:lnTo>
                  <a:pt x="1" y="5894"/>
                </a:lnTo>
                <a:lnTo>
                  <a:pt x="5882" y="5894"/>
                </a:lnTo>
                <a:lnTo>
                  <a:pt x="5882" y="0"/>
                </a:lnTo>
                <a:close/>
              </a:path>
            </a:pathLst>
          </a:custGeom>
          <a:solidFill>
            <a:srgbClr val="D80C8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" name="Google Shape;43;p2"/>
          <p:cNvGrpSpPr/>
          <p:nvPr/>
        </p:nvGrpSpPr>
        <p:grpSpPr>
          <a:xfrm flipH="1">
            <a:off x="8869411" y="2607575"/>
            <a:ext cx="135900" cy="390284"/>
            <a:chOff x="179009" y="2072968"/>
            <a:chExt cx="190870" cy="548151"/>
          </a:xfrm>
        </p:grpSpPr>
        <p:sp>
          <p:nvSpPr>
            <p:cNvPr id="44" name="Google Shape;44;p2"/>
            <p:cNvSpPr/>
            <p:nvPr/>
          </p:nvSpPr>
          <p:spPr>
            <a:xfrm>
              <a:off x="179009" y="2072968"/>
              <a:ext cx="190870" cy="190870"/>
            </a:xfrm>
            <a:custGeom>
              <a:avLst/>
              <a:gdLst/>
              <a:ahLst/>
              <a:cxnLst/>
              <a:rect l="l" t="t" r="r" b="b"/>
              <a:pathLst>
                <a:path w="5954" h="5954" extrusionOk="0">
                  <a:moveTo>
                    <a:pt x="941" y="1"/>
                  </a:moveTo>
                  <a:lnTo>
                    <a:pt x="0" y="953"/>
                  </a:lnTo>
                  <a:lnTo>
                    <a:pt x="2036" y="2977"/>
                  </a:lnTo>
                  <a:lnTo>
                    <a:pt x="0" y="5013"/>
                  </a:lnTo>
                  <a:lnTo>
                    <a:pt x="941" y="5954"/>
                  </a:lnTo>
                  <a:lnTo>
                    <a:pt x="2977" y="3930"/>
                  </a:lnTo>
                  <a:lnTo>
                    <a:pt x="5013" y="5954"/>
                  </a:lnTo>
                  <a:lnTo>
                    <a:pt x="5953" y="5013"/>
                  </a:lnTo>
                  <a:lnTo>
                    <a:pt x="3929" y="2977"/>
                  </a:lnTo>
                  <a:lnTo>
                    <a:pt x="5953" y="953"/>
                  </a:lnTo>
                  <a:lnTo>
                    <a:pt x="5013" y="1"/>
                  </a:lnTo>
                  <a:lnTo>
                    <a:pt x="2977" y="2037"/>
                  </a:lnTo>
                  <a:lnTo>
                    <a:pt x="941" y="1"/>
                  </a:lnTo>
                  <a:close/>
                </a:path>
              </a:pathLst>
            </a:custGeom>
            <a:solidFill>
              <a:srgbClr val="D80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179009" y="2429864"/>
              <a:ext cx="190870" cy="191255"/>
            </a:xfrm>
            <a:custGeom>
              <a:avLst/>
              <a:gdLst/>
              <a:ahLst/>
              <a:cxnLst/>
              <a:rect l="l" t="t" r="r" b="b"/>
              <a:pathLst>
                <a:path w="5954" h="5966" extrusionOk="0">
                  <a:moveTo>
                    <a:pt x="941" y="0"/>
                  </a:moveTo>
                  <a:lnTo>
                    <a:pt x="0" y="953"/>
                  </a:lnTo>
                  <a:lnTo>
                    <a:pt x="2036" y="2988"/>
                  </a:lnTo>
                  <a:lnTo>
                    <a:pt x="0" y="5013"/>
                  </a:lnTo>
                  <a:lnTo>
                    <a:pt x="941" y="5965"/>
                  </a:lnTo>
                  <a:lnTo>
                    <a:pt x="2977" y="3929"/>
                  </a:lnTo>
                  <a:lnTo>
                    <a:pt x="5013" y="5965"/>
                  </a:lnTo>
                  <a:lnTo>
                    <a:pt x="5953" y="5013"/>
                  </a:lnTo>
                  <a:lnTo>
                    <a:pt x="3929" y="2988"/>
                  </a:lnTo>
                  <a:lnTo>
                    <a:pt x="5953" y="953"/>
                  </a:lnTo>
                  <a:lnTo>
                    <a:pt x="5013" y="0"/>
                  </a:lnTo>
                  <a:lnTo>
                    <a:pt x="2977" y="2036"/>
                  </a:lnTo>
                  <a:lnTo>
                    <a:pt x="941" y="0"/>
                  </a:lnTo>
                  <a:close/>
                </a:path>
              </a:pathLst>
            </a:custGeom>
            <a:solidFill>
              <a:srgbClr val="D80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" name="Google Shape;46;p2"/>
          <p:cNvSpPr/>
          <p:nvPr/>
        </p:nvSpPr>
        <p:spPr>
          <a:xfrm rot="5400000" flipH="1">
            <a:off x="143520" y="3786033"/>
            <a:ext cx="299680" cy="300226"/>
          </a:xfrm>
          <a:custGeom>
            <a:avLst/>
            <a:gdLst/>
            <a:ahLst/>
            <a:cxnLst/>
            <a:rect l="l" t="t" r="r" b="b"/>
            <a:pathLst>
              <a:path w="5883" h="5894" extrusionOk="0">
                <a:moveTo>
                  <a:pt x="1" y="0"/>
                </a:moveTo>
                <a:lnTo>
                  <a:pt x="1" y="5894"/>
                </a:lnTo>
                <a:lnTo>
                  <a:pt x="5882" y="5894"/>
                </a:lnTo>
                <a:lnTo>
                  <a:pt x="5882" y="0"/>
                </a:lnTo>
                <a:close/>
              </a:path>
            </a:pathLst>
          </a:custGeom>
          <a:solidFill>
            <a:srgbClr val="4CAE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" name="Google Shape;47;p2"/>
          <p:cNvGrpSpPr/>
          <p:nvPr/>
        </p:nvGrpSpPr>
        <p:grpSpPr>
          <a:xfrm flipH="1">
            <a:off x="154042" y="2195508"/>
            <a:ext cx="135900" cy="390284"/>
            <a:chOff x="179009" y="2072968"/>
            <a:chExt cx="190870" cy="548151"/>
          </a:xfrm>
        </p:grpSpPr>
        <p:sp>
          <p:nvSpPr>
            <p:cNvPr id="48" name="Google Shape;48;p2"/>
            <p:cNvSpPr/>
            <p:nvPr/>
          </p:nvSpPr>
          <p:spPr>
            <a:xfrm>
              <a:off x="179009" y="2072968"/>
              <a:ext cx="190870" cy="190870"/>
            </a:xfrm>
            <a:custGeom>
              <a:avLst/>
              <a:gdLst/>
              <a:ahLst/>
              <a:cxnLst/>
              <a:rect l="l" t="t" r="r" b="b"/>
              <a:pathLst>
                <a:path w="5954" h="5954" extrusionOk="0">
                  <a:moveTo>
                    <a:pt x="941" y="1"/>
                  </a:moveTo>
                  <a:lnTo>
                    <a:pt x="0" y="953"/>
                  </a:lnTo>
                  <a:lnTo>
                    <a:pt x="2036" y="2977"/>
                  </a:lnTo>
                  <a:lnTo>
                    <a:pt x="0" y="5013"/>
                  </a:lnTo>
                  <a:lnTo>
                    <a:pt x="941" y="5954"/>
                  </a:lnTo>
                  <a:lnTo>
                    <a:pt x="2977" y="3930"/>
                  </a:lnTo>
                  <a:lnTo>
                    <a:pt x="5013" y="5954"/>
                  </a:lnTo>
                  <a:lnTo>
                    <a:pt x="5953" y="5013"/>
                  </a:lnTo>
                  <a:lnTo>
                    <a:pt x="3929" y="2977"/>
                  </a:lnTo>
                  <a:lnTo>
                    <a:pt x="5953" y="953"/>
                  </a:lnTo>
                  <a:lnTo>
                    <a:pt x="5013" y="1"/>
                  </a:lnTo>
                  <a:lnTo>
                    <a:pt x="2977" y="2037"/>
                  </a:lnTo>
                  <a:lnTo>
                    <a:pt x="941" y="1"/>
                  </a:lnTo>
                  <a:close/>
                </a:path>
              </a:pathLst>
            </a:custGeom>
            <a:solidFill>
              <a:srgbClr val="4CA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179009" y="2429864"/>
              <a:ext cx="190870" cy="191255"/>
            </a:xfrm>
            <a:custGeom>
              <a:avLst/>
              <a:gdLst/>
              <a:ahLst/>
              <a:cxnLst/>
              <a:rect l="l" t="t" r="r" b="b"/>
              <a:pathLst>
                <a:path w="5954" h="5966" extrusionOk="0">
                  <a:moveTo>
                    <a:pt x="941" y="0"/>
                  </a:moveTo>
                  <a:lnTo>
                    <a:pt x="0" y="953"/>
                  </a:lnTo>
                  <a:lnTo>
                    <a:pt x="2036" y="2988"/>
                  </a:lnTo>
                  <a:lnTo>
                    <a:pt x="0" y="5013"/>
                  </a:lnTo>
                  <a:lnTo>
                    <a:pt x="941" y="5965"/>
                  </a:lnTo>
                  <a:lnTo>
                    <a:pt x="2977" y="3929"/>
                  </a:lnTo>
                  <a:lnTo>
                    <a:pt x="5013" y="5965"/>
                  </a:lnTo>
                  <a:lnTo>
                    <a:pt x="5953" y="5013"/>
                  </a:lnTo>
                  <a:lnTo>
                    <a:pt x="3929" y="2988"/>
                  </a:lnTo>
                  <a:lnTo>
                    <a:pt x="5953" y="953"/>
                  </a:lnTo>
                  <a:lnTo>
                    <a:pt x="5013" y="0"/>
                  </a:lnTo>
                  <a:lnTo>
                    <a:pt x="2977" y="2036"/>
                  </a:lnTo>
                  <a:lnTo>
                    <a:pt x="941" y="0"/>
                  </a:lnTo>
                  <a:close/>
                </a:path>
              </a:pathLst>
            </a:custGeom>
            <a:solidFill>
              <a:srgbClr val="4CA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" name="Google Shape;50;p2"/>
          <p:cNvGrpSpPr/>
          <p:nvPr/>
        </p:nvGrpSpPr>
        <p:grpSpPr>
          <a:xfrm rot="-5400000">
            <a:off x="8626967" y="56406"/>
            <a:ext cx="137396" cy="393815"/>
            <a:chOff x="8846561" y="2782361"/>
            <a:chExt cx="154517" cy="442886"/>
          </a:xfrm>
        </p:grpSpPr>
        <p:sp>
          <p:nvSpPr>
            <p:cNvPr id="51" name="Google Shape;51;p2"/>
            <p:cNvSpPr/>
            <p:nvPr/>
          </p:nvSpPr>
          <p:spPr>
            <a:xfrm>
              <a:off x="8846561" y="2782361"/>
              <a:ext cx="154517" cy="154132"/>
            </a:xfrm>
            <a:custGeom>
              <a:avLst/>
              <a:gdLst/>
              <a:ahLst/>
              <a:cxnLst/>
              <a:rect l="l" t="t" r="r" b="b"/>
              <a:pathLst>
                <a:path w="4823" h="4811" extrusionOk="0">
                  <a:moveTo>
                    <a:pt x="762" y="1"/>
                  </a:moveTo>
                  <a:lnTo>
                    <a:pt x="0" y="763"/>
                  </a:lnTo>
                  <a:lnTo>
                    <a:pt x="1643" y="2406"/>
                  </a:lnTo>
                  <a:lnTo>
                    <a:pt x="0" y="4049"/>
                  </a:lnTo>
                  <a:lnTo>
                    <a:pt x="762" y="4811"/>
                  </a:lnTo>
                  <a:lnTo>
                    <a:pt x="2417" y="3168"/>
                  </a:lnTo>
                  <a:lnTo>
                    <a:pt x="4060" y="4811"/>
                  </a:lnTo>
                  <a:lnTo>
                    <a:pt x="4822" y="4049"/>
                  </a:lnTo>
                  <a:lnTo>
                    <a:pt x="3179" y="2406"/>
                  </a:lnTo>
                  <a:lnTo>
                    <a:pt x="4822" y="763"/>
                  </a:lnTo>
                  <a:lnTo>
                    <a:pt x="4060" y="1"/>
                  </a:lnTo>
                  <a:lnTo>
                    <a:pt x="2417" y="1644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rgbClr val="883F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8846561" y="3070730"/>
              <a:ext cx="154517" cy="154517"/>
            </a:xfrm>
            <a:custGeom>
              <a:avLst/>
              <a:gdLst/>
              <a:ahLst/>
              <a:cxnLst/>
              <a:rect l="l" t="t" r="r" b="b"/>
              <a:pathLst>
                <a:path w="4823" h="4823" extrusionOk="0">
                  <a:moveTo>
                    <a:pt x="762" y="1"/>
                  </a:moveTo>
                  <a:lnTo>
                    <a:pt x="0" y="763"/>
                  </a:lnTo>
                  <a:lnTo>
                    <a:pt x="1643" y="2406"/>
                  </a:lnTo>
                  <a:lnTo>
                    <a:pt x="0" y="4061"/>
                  </a:lnTo>
                  <a:lnTo>
                    <a:pt x="762" y="4823"/>
                  </a:lnTo>
                  <a:lnTo>
                    <a:pt x="2417" y="3180"/>
                  </a:lnTo>
                  <a:lnTo>
                    <a:pt x="4060" y="4823"/>
                  </a:lnTo>
                  <a:lnTo>
                    <a:pt x="4822" y="4061"/>
                  </a:lnTo>
                  <a:lnTo>
                    <a:pt x="3179" y="2406"/>
                  </a:lnTo>
                  <a:lnTo>
                    <a:pt x="4822" y="763"/>
                  </a:lnTo>
                  <a:lnTo>
                    <a:pt x="4060" y="1"/>
                  </a:lnTo>
                  <a:lnTo>
                    <a:pt x="2417" y="1644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rgbClr val="883F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" name="Google Shape;53;p2"/>
          <p:cNvGrpSpPr/>
          <p:nvPr/>
        </p:nvGrpSpPr>
        <p:grpSpPr>
          <a:xfrm>
            <a:off x="8822996" y="1251181"/>
            <a:ext cx="161109" cy="262684"/>
            <a:chOff x="8814523" y="4301099"/>
            <a:chExt cx="181204" cy="295450"/>
          </a:xfrm>
        </p:grpSpPr>
        <p:sp>
          <p:nvSpPr>
            <p:cNvPr id="54" name="Google Shape;54;p2"/>
            <p:cNvSpPr/>
            <p:nvPr/>
          </p:nvSpPr>
          <p:spPr>
            <a:xfrm>
              <a:off x="8814523" y="4429633"/>
              <a:ext cx="44660" cy="37996"/>
            </a:xfrm>
            <a:custGeom>
              <a:avLst/>
              <a:gdLst/>
              <a:ahLst/>
              <a:cxnLst/>
              <a:rect l="l" t="t" r="r" b="b"/>
              <a:pathLst>
                <a:path w="1394" h="1186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2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rgbClr val="883F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8951067" y="4429633"/>
              <a:ext cx="44660" cy="37996"/>
            </a:xfrm>
            <a:custGeom>
              <a:avLst/>
              <a:gdLst/>
              <a:ahLst/>
              <a:cxnLst/>
              <a:rect l="l" t="t" r="r" b="b"/>
              <a:pathLst>
                <a:path w="1394" h="1186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2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rgbClr val="883F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8814523" y="4301099"/>
              <a:ext cx="44660" cy="37964"/>
            </a:xfrm>
            <a:custGeom>
              <a:avLst/>
              <a:gdLst/>
              <a:ahLst/>
              <a:cxnLst/>
              <a:rect l="l" t="t" r="r" b="b"/>
              <a:pathLst>
                <a:path w="1394" h="1185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1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rgbClr val="883F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8951067" y="4301099"/>
              <a:ext cx="44660" cy="37964"/>
            </a:xfrm>
            <a:custGeom>
              <a:avLst/>
              <a:gdLst/>
              <a:ahLst/>
              <a:cxnLst/>
              <a:rect l="l" t="t" r="r" b="b"/>
              <a:pathLst>
                <a:path w="1394" h="1185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1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rgbClr val="883F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8814523" y="4558328"/>
              <a:ext cx="44660" cy="38221"/>
            </a:xfrm>
            <a:custGeom>
              <a:avLst/>
              <a:gdLst/>
              <a:ahLst/>
              <a:cxnLst/>
              <a:rect l="l" t="t" r="r" b="b"/>
              <a:pathLst>
                <a:path w="1394" h="1193" extrusionOk="0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74" y="1193"/>
                    <a:pt x="798" y="1193"/>
                  </a:cubicBezTo>
                  <a:cubicBezTo>
                    <a:pt x="1131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rgbClr val="883F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8951067" y="4558328"/>
              <a:ext cx="44660" cy="38221"/>
            </a:xfrm>
            <a:custGeom>
              <a:avLst/>
              <a:gdLst/>
              <a:ahLst/>
              <a:cxnLst/>
              <a:rect l="l" t="t" r="r" b="b"/>
              <a:pathLst>
                <a:path w="1394" h="1193" extrusionOk="0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62" y="1193"/>
                    <a:pt x="798" y="1193"/>
                  </a:cubicBezTo>
                  <a:cubicBezTo>
                    <a:pt x="1120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rgbClr val="883F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" name="Google Shape;60;p2"/>
          <p:cNvSpPr/>
          <p:nvPr/>
        </p:nvSpPr>
        <p:spPr>
          <a:xfrm rot="5400000">
            <a:off x="8564093" y="3768811"/>
            <a:ext cx="600135" cy="81778"/>
          </a:xfrm>
          <a:custGeom>
            <a:avLst/>
            <a:gdLst/>
            <a:ahLst/>
            <a:cxnLst/>
            <a:rect l="l" t="t" r="r" b="b"/>
            <a:pathLst>
              <a:path w="18706" h="2549" extrusionOk="0">
                <a:moveTo>
                  <a:pt x="1917" y="1"/>
                </a:moveTo>
                <a:lnTo>
                  <a:pt x="1" y="1941"/>
                </a:lnTo>
                <a:lnTo>
                  <a:pt x="334" y="2275"/>
                </a:lnTo>
                <a:lnTo>
                  <a:pt x="1917" y="667"/>
                </a:lnTo>
                <a:lnTo>
                  <a:pt x="3775" y="2548"/>
                </a:lnTo>
                <a:lnTo>
                  <a:pt x="5644" y="667"/>
                </a:lnTo>
                <a:lnTo>
                  <a:pt x="7502" y="2548"/>
                </a:lnTo>
                <a:lnTo>
                  <a:pt x="9359" y="667"/>
                </a:lnTo>
                <a:lnTo>
                  <a:pt x="11216" y="2548"/>
                </a:lnTo>
                <a:lnTo>
                  <a:pt x="13074" y="667"/>
                </a:lnTo>
                <a:lnTo>
                  <a:pt x="14931" y="2548"/>
                </a:lnTo>
                <a:lnTo>
                  <a:pt x="16788" y="667"/>
                </a:lnTo>
                <a:lnTo>
                  <a:pt x="18372" y="2275"/>
                </a:lnTo>
                <a:lnTo>
                  <a:pt x="18705" y="1941"/>
                </a:lnTo>
                <a:lnTo>
                  <a:pt x="16788" y="1"/>
                </a:lnTo>
                <a:lnTo>
                  <a:pt x="14931" y="1882"/>
                </a:lnTo>
                <a:lnTo>
                  <a:pt x="13074" y="1"/>
                </a:lnTo>
                <a:lnTo>
                  <a:pt x="11216" y="1882"/>
                </a:lnTo>
                <a:lnTo>
                  <a:pt x="9359" y="1"/>
                </a:lnTo>
                <a:lnTo>
                  <a:pt x="7502" y="1882"/>
                </a:lnTo>
                <a:lnTo>
                  <a:pt x="5644" y="1"/>
                </a:lnTo>
                <a:lnTo>
                  <a:pt x="3775" y="1882"/>
                </a:lnTo>
                <a:lnTo>
                  <a:pt x="1917" y="1"/>
                </a:lnTo>
                <a:close/>
              </a:path>
            </a:pathLst>
          </a:custGeom>
          <a:solidFill>
            <a:srgbClr val="F8982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2"/>
          <p:cNvSpPr/>
          <p:nvPr/>
        </p:nvSpPr>
        <p:spPr>
          <a:xfrm rot="2464182">
            <a:off x="1630557" y="4832234"/>
            <a:ext cx="150487" cy="150487"/>
          </a:xfrm>
          <a:custGeom>
            <a:avLst/>
            <a:gdLst/>
            <a:ahLst/>
            <a:cxnLst/>
            <a:rect l="l" t="t" r="r" b="b"/>
            <a:pathLst>
              <a:path w="5954" h="5954" extrusionOk="0">
                <a:moveTo>
                  <a:pt x="941" y="1"/>
                </a:moveTo>
                <a:lnTo>
                  <a:pt x="0" y="953"/>
                </a:lnTo>
                <a:lnTo>
                  <a:pt x="2036" y="2977"/>
                </a:lnTo>
                <a:lnTo>
                  <a:pt x="0" y="5013"/>
                </a:lnTo>
                <a:lnTo>
                  <a:pt x="941" y="5954"/>
                </a:lnTo>
                <a:lnTo>
                  <a:pt x="2977" y="3930"/>
                </a:lnTo>
                <a:lnTo>
                  <a:pt x="5013" y="5954"/>
                </a:lnTo>
                <a:lnTo>
                  <a:pt x="5953" y="5013"/>
                </a:lnTo>
                <a:lnTo>
                  <a:pt x="3929" y="2977"/>
                </a:lnTo>
                <a:lnTo>
                  <a:pt x="5953" y="953"/>
                </a:lnTo>
                <a:lnTo>
                  <a:pt x="5013" y="1"/>
                </a:lnTo>
                <a:lnTo>
                  <a:pt x="2977" y="2037"/>
                </a:lnTo>
                <a:lnTo>
                  <a:pt x="941" y="1"/>
                </a:lnTo>
                <a:close/>
              </a:path>
            </a:pathLst>
          </a:custGeom>
          <a:solidFill>
            <a:srgbClr val="F8982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2"/>
          <p:cNvSpPr/>
          <p:nvPr/>
        </p:nvSpPr>
        <p:spPr>
          <a:xfrm>
            <a:off x="4647914" y="4733984"/>
            <a:ext cx="150487" cy="150791"/>
          </a:xfrm>
          <a:custGeom>
            <a:avLst/>
            <a:gdLst/>
            <a:ahLst/>
            <a:cxnLst/>
            <a:rect l="l" t="t" r="r" b="b"/>
            <a:pathLst>
              <a:path w="5954" h="5966" extrusionOk="0">
                <a:moveTo>
                  <a:pt x="941" y="0"/>
                </a:moveTo>
                <a:lnTo>
                  <a:pt x="0" y="953"/>
                </a:lnTo>
                <a:lnTo>
                  <a:pt x="2036" y="2988"/>
                </a:lnTo>
                <a:lnTo>
                  <a:pt x="0" y="5013"/>
                </a:lnTo>
                <a:lnTo>
                  <a:pt x="941" y="5965"/>
                </a:lnTo>
                <a:lnTo>
                  <a:pt x="2977" y="3929"/>
                </a:lnTo>
                <a:lnTo>
                  <a:pt x="5013" y="5965"/>
                </a:lnTo>
                <a:lnTo>
                  <a:pt x="5953" y="5013"/>
                </a:lnTo>
                <a:lnTo>
                  <a:pt x="3929" y="2988"/>
                </a:lnTo>
                <a:lnTo>
                  <a:pt x="5953" y="953"/>
                </a:lnTo>
                <a:lnTo>
                  <a:pt x="5013" y="0"/>
                </a:lnTo>
                <a:lnTo>
                  <a:pt x="2977" y="2036"/>
                </a:lnTo>
                <a:lnTo>
                  <a:pt x="941" y="0"/>
                </a:lnTo>
                <a:close/>
              </a:path>
            </a:pathLst>
          </a:custGeom>
          <a:solidFill>
            <a:srgbClr val="883F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2"/>
          <p:cNvSpPr/>
          <p:nvPr/>
        </p:nvSpPr>
        <p:spPr>
          <a:xfrm>
            <a:off x="2248404" y="124738"/>
            <a:ext cx="150474" cy="150474"/>
          </a:xfrm>
          <a:custGeom>
            <a:avLst/>
            <a:gdLst/>
            <a:ahLst/>
            <a:cxnLst/>
            <a:rect l="l" t="t" r="r" b="b"/>
            <a:pathLst>
              <a:path w="6395" h="6395" extrusionOk="0">
                <a:moveTo>
                  <a:pt x="2596" y="1"/>
                </a:moveTo>
                <a:lnTo>
                  <a:pt x="2596" y="2596"/>
                </a:lnTo>
                <a:lnTo>
                  <a:pt x="1" y="2596"/>
                </a:lnTo>
                <a:lnTo>
                  <a:pt x="1" y="3799"/>
                </a:lnTo>
                <a:lnTo>
                  <a:pt x="2596" y="3799"/>
                </a:lnTo>
                <a:lnTo>
                  <a:pt x="2596" y="6394"/>
                </a:lnTo>
                <a:lnTo>
                  <a:pt x="3799" y="6394"/>
                </a:lnTo>
                <a:lnTo>
                  <a:pt x="3799" y="3799"/>
                </a:lnTo>
                <a:lnTo>
                  <a:pt x="6394" y="3799"/>
                </a:lnTo>
                <a:lnTo>
                  <a:pt x="6394" y="2596"/>
                </a:lnTo>
                <a:lnTo>
                  <a:pt x="3799" y="2596"/>
                </a:lnTo>
                <a:lnTo>
                  <a:pt x="3799" y="1"/>
                </a:lnTo>
                <a:close/>
              </a:path>
            </a:pathLst>
          </a:custGeom>
          <a:solidFill>
            <a:srgbClr val="883F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2"/>
          <p:cNvSpPr/>
          <p:nvPr/>
        </p:nvSpPr>
        <p:spPr>
          <a:xfrm rot="5400000">
            <a:off x="5155419" y="4630761"/>
            <a:ext cx="357249" cy="357249"/>
          </a:xfrm>
          <a:custGeom>
            <a:avLst/>
            <a:gdLst/>
            <a:ahLst/>
            <a:cxnLst/>
            <a:rect l="l" t="t" r="r" b="b"/>
            <a:pathLst>
              <a:path w="2596" h="2596" extrusionOk="0">
                <a:moveTo>
                  <a:pt x="0" y="0"/>
                </a:moveTo>
                <a:lnTo>
                  <a:pt x="0" y="2596"/>
                </a:lnTo>
                <a:lnTo>
                  <a:pt x="2596" y="2596"/>
                </a:lnTo>
                <a:lnTo>
                  <a:pt x="2596" y="0"/>
                </a:lnTo>
                <a:close/>
              </a:path>
            </a:pathLst>
          </a:custGeom>
          <a:solidFill>
            <a:srgbClr val="D80C8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2"/>
          <p:cNvSpPr/>
          <p:nvPr/>
        </p:nvSpPr>
        <p:spPr>
          <a:xfrm rot="5400129">
            <a:off x="8118521" y="4617124"/>
            <a:ext cx="345748" cy="345729"/>
          </a:xfrm>
          <a:custGeom>
            <a:avLst/>
            <a:gdLst/>
            <a:ahLst/>
            <a:cxnLst/>
            <a:rect l="l" t="t" r="r" b="b"/>
            <a:pathLst>
              <a:path w="2596" h="2596" extrusionOk="0">
                <a:moveTo>
                  <a:pt x="0" y="0"/>
                </a:moveTo>
                <a:lnTo>
                  <a:pt x="0" y="2596"/>
                </a:lnTo>
                <a:lnTo>
                  <a:pt x="2596" y="2596"/>
                </a:lnTo>
                <a:lnTo>
                  <a:pt x="2596" y="0"/>
                </a:lnTo>
                <a:close/>
              </a:path>
            </a:pathLst>
          </a:custGeom>
          <a:solidFill>
            <a:srgbClr val="F8982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2"/>
          <p:cNvSpPr/>
          <p:nvPr/>
        </p:nvSpPr>
        <p:spPr>
          <a:xfrm rot="10800000">
            <a:off x="1289121" y="4829079"/>
            <a:ext cx="156805" cy="156805"/>
          </a:xfrm>
          <a:custGeom>
            <a:avLst/>
            <a:gdLst/>
            <a:ahLst/>
            <a:cxnLst/>
            <a:rect l="l" t="t" r="r" b="b"/>
            <a:pathLst>
              <a:path w="2596" h="2596" extrusionOk="0">
                <a:moveTo>
                  <a:pt x="0" y="0"/>
                </a:moveTo>
                <a:lnTo>
                  <a:pt x="0" y="2596"/>
                </a:lnTo>
                <a:lnTo>
                  <a:pt x="2596" y="2596"/>
                </a:lnTo>
                <a:lnTo>
                  <a:pt x="2596" y="0"/>
                </a:lnTo>
                <a:close/>
              </a:path>
            </a:pathLst>
          </a:custGeom>
          <a:solidFill>
            <a:srgbClr val="F8982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2"/>
          <p:cNvSpPr/>
          <p:nvPr/>
        </p:nvSpPr>
        <p:spPr>
          <a:xfrm rot="151">
            <a:off x="5078186" y="186787"/>
            <a:ext cx="296372" cy="296366"/>
          </a:xfrm>
          <a:custGeom>
            <a:avLst/>
            <a:gdLst/>
            <a:ahLst/>
            <a:cxnLst/>
            <a:rect l="l" t="t" r="r" b="b"/>
            <a:pathLst>
              <a:path w="2596" h="2596" extrusionOk="0">
                <a:moveTo>
                  <a:pt x="0" y="0"/>
                </a:moveTo>
                <a:lnTo>
                  <a:pt x="0" y="2596"/>
                </a:lnTo>
                <a:lnTo>
                  <a:pt x="2596" y="2596"/>
                </a:lnTo>
                <a:lnTo>
                  <a:pt x="2596" y="0"/>
                </a:lnTo>
                <a:close/>
              </a:path>
            </a:pathLst>
          </a:custGeom>
          <a:solidFill>
            <a:srgbClr val="FFDE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2"/>
          <p:cNvSpPr/>
          <p:nvPr/>
        </p:nvSpPr>
        <p:spPr>
          <a:xfrm>
            <a:off x="7014155" y="4774277"/>
            <a:ext cx="171524" cy="171524"/>
          </a:xfrm>
          <a:custGeom>
            <a:avLst/>
            <a:gdLst/>
            <a:ahLst/>
            <a:cxnLst/>
            <a:rect l="l" t="t" r="r" b="b"/>
            <a:pathLst>
              <a:path w="2596" h="2596" extrusionOk="0">
                <a:moveTo>
                  <a:pt x="0" y="0"/>
                </a:moveTo>
                <a:lnTo>
                  <a:pt x="0" y="2596"/>
                </a:lnTo>
                <a:lnTo>
                  <a:pt x="2596" y="2596"/>
                </a:lnTo>
                <a:lnTo>
                  <a:pt x="2596" y="0"/>
                </a:lnTo>
                <a:close/>
              </a:path>
            </a:pathLst>
          </a:custGeom>
          <a:solidFill>
            <a:srgbClr val="FFDE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2"/>
          <p:cNvSpPr/>
          <p:nvPr/>
        </p:nvSpPr>
        <p:spPr>
          <a:xfrm>
            <a:off x="6409415" y="137073"/>
            <a:ext cx="150487" cy="150458"/>
          </a:xfrm>
          <a:custGeom>
            <a:avLst/>
            <a:gdLst/>
            <a:ahLst/>
            <a:cxnLst/>
            <a:rect l="l" t="t" r="r" b="b"/>
            <a:pathLst>
              <a:path w="5954" h="5954" extrusionOk="0">
                <a:moveTo>
                  <a:pt x="941" y="1"/>
                </a:moveTo>
                <a:lnTo>
                  <a:pt x="0" y="953"/>
                </a:lnTo>
                <a:lnTo>
                  <a:pt x="2036" y="2977"/>
                </a:lnTo>
                <a:lnTo>
                  <a:pt x="0" y="5013"/>
                </a:lnTo>
                <a:lnTo>
                  <a:pt x="941" y="5954"/>
                </a:lnTo>
                <a:lnTo>
                  <a:pt x="2977" y="3930"/>
                </a:lnTo>
                <a:lnTo>
                  <a:pt x="5013" y="5954"/>
                </a:lnTo>
                <a:lnTo>
                  <a:pt x="5953" y="5013"/>
                </a:lnTo>
                <a:lnTo>
                  <a:pt x="3929" y="2977"/>
                </a:lnTo>
                <a:lnTo>
                  <a:pt x="5953" y="953"/>
                </a:lnTo>
                <a:lnTo>
                  <a:pt x="5013" y="1"/>
                </a:lnTo>
                <a:lnTo>
                  <a:pt x="2977" y="2037"/>
                </a:lnTo>
                <a:lnTo>
                  <a:pt x="941" y="1"/>
                </a:lnTo>
                <a:close/>
              </a:path>
            </a:pathLst>
          </a:custGeom>
          <a:solidFill>
            <a:srgbClr val="0397D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2"/>
          <p:cNvSpPr/>
          <p:nvPr/>
        </p:nvSpPr>
        <p:spPr>
          <a:xfrm>
            <a:off x="4678341" y="124737"/>
            <a:ext cx="150472" cy="150472"/>
          </a:xfrm>
          <a:custGeom>
            <a:avLst/>
            <a:gdLst/>
            <a:ahLst/>
            <a:cxnLst/>
            <a:rect l="l" t="t" r="r" b="b"/>
            <a:pathLst>
              <a:path w="5954" h="5954" extrusionOk="0">
                <a:moveTo>
                  <a:pt x="941" y="1"/>
                </a:moveTo>
                <a:lnTo>
                  <a:pt x="0" y="953"/>
                </a:lnTo>
                <a:lnTo>
                  <a:pt x="2036" y="2977"/>
                </a:lnTo>
                <a:lnTo>
                  <a:pt x="0" y="5013"/>
                </a:lnTo>
                <a:lnTo>
                  <a:pt x="941" y="5954"/>
                </a:lnTo>
                <a:lnTo>
                  <a:pt x="2977" y="3930"/>
                </a:lnTo>
                <a:lnTo>
                  <a:pt x="5013" y="5954"/>
                </a:lnTo>
                <a:lnTo>
                  <a:pt x="5953" y="5013"/>
                </a:lnTo>
                <a:lnTo>
                  <a:pt x="3929" y="2977"/>
                </a:lnTo>
                <a:lnTo>
                  <a:pt x="5953" y="953"/>
                </a:lnTo>
                <a:lnTo>
                  <a:pt x="5013" y="1"/>
                </a:lnTo>
                <a:lnTo>
                  <a:pt x="2977" y="2037"/>
                </a:lnTo>
                <a:lnTo>
                  <a:pt x="941" y="1"/>
                </a:lnTo>
                <a:close/>
              </a:path>
            </a:pathLst>
          </a:custGeom>
          <a:solidFill>
            <a:srgbClr val="F8982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2"/>
          <p:cNvSpPr/>
          <p:nvPr/>
        </p:nvSpPr>
        <p:spPr>
          <a:xfrm>
            <a:off x="898000" y="187264"/>
            <a:ext cx="600182" cy="81785"/>
          </a:xfrm>
          <a:custGeom>
            <a:avLst/>
            <a:gdLst/>
            <a:ahLst/>
            <a:cxnLst/>
            <a:rect l="l" t="t" r="r" b="b"/>
            <a:pathLst>
              <a:path w="18706" h="2549" extrusionOk="0">
                <a:moveTo>
                  <a:pt x="1917" y="1"/>
                </a:moveTo>
                <a:lnTo>
                  <a:pt x="1" y="1941"/>
                </a:lnTo>
                <a:lnTo>
                  <a:pt x="334" y="2275"/>
                </a:lnTo>
                <a:lnTo>
                  <a:pt x="1917" y="667"/>
                </a:lnTo>
                <a:lnTo>
                  <a:pt x="3775" y="2548"/>
                </a:lnTo>
                <a:lnTo>
                  <a:pt x="5644" y="667"/>
                </a:lnTo>
                <a:lnTo>
                  <a:pt x="7502" y="2548"/>
                </a:lnTo>
                <a:lnTo>
                  <a:pt x="9359" y="667"/>
                </a:lnTo>
                <a:lnTo>
                  <a:pt x="11216" y="2548"/>
                </a:lnTo>
                <a:lnTo>
                  <a:pt x="13074" y="667"/>
                </a:lnTo>
                <a:lnTo>
                  <a:pt x="14931" y="2548"/>
                </a:lnTo>
                <a:lnTo>
                  <a:pt x="16788" y="667"/>
                </a:lnTo>
                <a:lnTo>
                  <a:pt x="18372" y="2275"/>
                </a:lnTo>
                <a:lnTo>
                  <a:pt x="18705" y="1941"/>
                </a:lnTo>
                <a:lnTo>
                  <a:pt x="16788" y="1"/>
                </a:lnTo>
                <a:lnTo>
                  <a:pt x="14931" y="1882"/>
                </a:lnTo>
                <a:lnTo>
                  <a:pt x="13074" y="1"/>
                </a:lnTo>
                <a:lnTo>
                  <a:pt x="11216" y="1882"/>
                </a:lnTo>
                <a:lnTo>
                  <a:pt x="9359" y="1"/>
                </a:lnTo>
                <a:lnTo>
                  <a:pt x="7502" y="1882"/>
                </a:lnTo>
                <a:lnTo>
                  <a:pt x="5644" y="1"/>
                </a:lnTo>
                <a:lnTo>
                  <a:pt x="3775" y="1882"/>
                </a:lnTo>
                <a:lnTo>
                  <a:pt x="1917" y="1"/>
                </a:lnTo>
                <a:close/>
              </a:path>
            </a:pathLst>
          </a:custGeom>
          <a:solidFill>
            <a:srgbClr val="0397D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2"/>
          <p:cNvSpPr/>
          <p:nvPr/>
        </p:nvSpPr>
        <p:spPr>
          <a:xfrm>
            <a:off x="6881446" y="203582"/>
            <a:ext cx="600135" cy="81778"/>
          </a:xfrm>
          <a:custGeom>
            <a:avLst/>
            <a:gdLst/>
            <a:ahLst/>
            <a:cxnLst/>
            <a:rect l="l" t="t" r="r" b="b"/>
            <a:pathLst>
              <a:path w="18706" h="2549" extrusionOk="0">
                <a:moveTo>
                  <a:pt x="1917" y="1"/>
                </a:moveTo>
                <a:lnTo>
                  <a:pt x="1" y="1941"/>
                </a:lnTo>
                <a:lnTo>
                  <a:pt x="334" y="2275"/>
                </a:lnTo>
                <a:lnTo>
                  <a:pt x="1917" y="667"/>
                </a:lnTo>
                <a:lnTo>
                  <a:pt x="3775" y="2548"/>
                </a:lnTo>
                <a:lnTo>
                  <a:pt x="5644" y="667"/>
                </a:lnTo>
                <a:lnTo>
                  <a:pt x="7502" y="2548"/>
                </a:lnTo>
                <a:lnTo>
                  <a:pt x="9359" y="667"/>
                </a:lnTo>
                <a:lnTo>
                  <a:pt x="11216" y="2548"/>
                </a:lnTo>
                <a:lnTo>
                  <a:pt x="13074" y="667"/>
                </a:lnTo>
                <a:lnTo>
                  <a:pt x="14931" y="2548"/>
                </a:lnTo>
                <a:lnTo>
                  <a:pt x="16788" y="667"/>
                </a:lnTo>
                <a:lnTo>
                  <a:pt x="18372" y="2275"/>
                </a:lnTo>
                <a:lnTo>
                  <a:pt x="18705" y="1941"/>
                </a:lnTo>
                <a:lnTo>
                  <a:pt x="16788" y="1"/>
                </a:lnTo>
                <a:lnTo>
                  <a:pt x="14931" y="1882"/>
                </a:lnTo>
                <a:lnTo>
                  <a:pt x="13074" y="1"/>
                </a:lnTo>
                <a:lnTo>
                  <a:pt x="11216" y="1882"/>
                </a:lnTo>
                <a:lnTo>
                  <a:pt x="9359" y="1"/>
                </a:lnTo>
                <a:lnTo>
                  <a:pt x="7502" y="1882"/>
                </a:lnTo>
                <a:lnTo>
                  <a:pt x="5644" y="1"/>
                </a:lnTo>
                <a:lnTo>
                  <a:pt x="3775" y="1882"/>
                </a:lnTo>
                <a:lnTo>
                  <a:pt x="1917" y="1"/>
                </a:lnTo>
                <a:close/>
              </a:path>
            </a:pathLst>
          </a:custGeom>
          <a:solidFill>
            <a:srgbClr val="0397D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2"/>
          <p:cNvSpPr/>
          <p:nvPr/>
        </p:nvSpPr>
        <p:spPr>
          <a:xfrm>
            <a:off x="3887176" y="212389"/>
            <a:ext cx="600135" cy="81778"/>
          </a:xfrm>
          <a:custGeom>
            <a:avLst/>
            <a:gdLst/>
            <a:ahLst/>
            <a:cxnLst/>
            <a:rect l="l" t="t" r="r" b="b"/>
            <a:pathLst>
              <a:path w="18706" h="2549" extrusionOk="0">
                <a:moveTo>
                  <a:pt x="1917" y="1"/>
                </a:moveTo>
                <a:lnTo>
                  <a:pt x="1" y="1941"/>
                </a:lnTo>
                <a:lnTo>
                  <a:pt x="334" y="2275"/>
                </a:lnTo>
                <a:lnTo>
                  <a:pt x="1917" y="667"/>
                </a:lnTo>
                <a:lnTo>
                  <a:pt x="3775" y="2548"/>
                </a:lnTo>
                <a:lnTo>
                  <a:pt x="5644" y="667"/>
                </a:lnTo>
                <a:lnTo>
                  <a:pt x="7502" y="2548"/>
                </a:lnTo>
                <a:lnTo>
                  <a:pt x="9359" y="667"/>
                </a:lnTo>
                <a:lnTo>
                  <a:pt x="11216" y="2548"/>
                </a:lnTo>
                <a:lnTo>
                  <a:pt x="13074" y="667"/>
                </a:lnTo>
                <a:lnTo>
                  <a:pt x="14931" y="2548"/>
                </a:lnTo>
                <a:lnTo>
                  <a:pt x="16788" y="667"/>
                </a:lnTo>
                <a:lnTo>
                  <a:pt x="18372" y="2275"/>
                </a:lnTo>
                <a:lnTo>
                  <a:pt x="18705" y="1941"/>
                </a:lnTo>
                <a:lnTo>
                  <a:pt x="16788" y="1"/>
                </a:lnTo>
                <a:lnTo>
                  <a:pt x="14931" y="1882"/>
                </a:lnTo>
                <a:lnTo>
                  <a:pt x="13074" y="1"/>
                </a:lnTo>
                <a:lnTo>
                  <a:pt x="11216" y="1882"/>
                </a:lnTo>
                <a:lnTo>
                  <a:pt x="9359" y="1"/>
                </a:lnTo>
                <a:lnTo>
                  <a:pt x="7502" y="1882"/>
                </a:lnTo>
                <a:lnTo>
                  <a:pt x="5644" y="1"/>
                </a:lnTo>
                <a:lnTo>
                  <a:pt x="3775" y="1882"/>
                </a:lnTo>
                <a:lnTo>
                  <a:pt x="1917" y="1"/>
                </a:lnTo>
                <a:close/>
              </a:path>
            </a:pathLst>
          </a:custGeom>
          <a:solidFill>
            <a:srgbClr val="F8982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4" name="Google Shape;74;p2"/>
          <p:cNvGrpSpPr/>
          <p:nvPr/>
        </p:nvGrpSpPr>
        <p:grpSpPr>
          <a:xfrm rot="-5376033">
            <a:off x="7409190" y="4769803"/>
            <a:ext cx="161149" cy="262750"/>
            <a:chOff x="8814523" y="4301099"/>
            <a:chExt cx="181204" cy="295450"/>
          </a:xfrm>
        </p:grpSpPr>
        <p:sp>
          <p:nvSpPr>
            <p:cNvPr id="75" name="Google Shape;75;p2"/>
            <p:cNvSpPr/>
            <p:nvPr/>
          </p:nvSpPr>
          <p:spPr>
            <a:xfrm>
              <a:off x="8814523" y="4429633"/>
              <a:ext cx="44660" cy="37996"/>
            </a:xfrm>
            <a:custGeom>
              <a:avLst/>
              <a:gdLst/>
              <a:ahLst/>
              <a:cxnLst/>
              <a:rect l="l" t="t" r="r" b="b"/>
              <a:pathLst>
                <a:path w="1394" h="1186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2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rgbClr val="FFDE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8951067" y="4429633"/>
              <a:ext cx="44660" cy="37996"/>
            </a:xfrm>
            <a:custGeom>
              <a:avLst/>
              <a:gdLst/>
              <a:ahLst/>
              <a:cxnLst/>
              <a:rect l="l" t="t" r="r" b="b"/>
              <a:pathLst>
                <a:path w="1394" h="1186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2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rgbClr val="FFDE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8814523" y="4301099"/>
              <a:ext cx="44660" cy="37964"/>
            </a:xfrm>
            <a:custGeom>
              <a:avLst/>
              <a:gdLst/>
              <a:ahLst/>
              <a:cxnLst/>
              <a:rect l="l" t="t" r="r" b="b"/>
              <a:pathLst>
                <a:path w="1394" h="1185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1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rgbClr val="FFDE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8951067" y="4301099"/>
              <a:ext cx="44660" cy="37964"/>
            </a:xfrm>
            <a:custGeom>
              <a:avLst/>
              <a:gdLst/>
              <a:ahLst/>
              <a:cxnLst/>
              <a:rect l="l" t="t" r="r" b="b"/>
              <a:pathLst>
                <a:path w="1394" h="1185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1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rgbClr val="FFDE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8814523" y="4558328"/>
              <a:ext cx="44660" cy="38221"/>
            </a:xfrm>
            <a:custGeom>
              <a:avLst/>
              <a:gdLst/>
              <a:ahLst/>
              <a:cxnLst/>
              <a:rect l="l" t="t" r="r" b="b"/>
              <a:pathLst>
                <a:path w="1394" h="1193" extrusionOk="0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74" y="1193"/>
                    <a:pt x="798" y="1193"/>
                  </a:cubicBezTo>
                  <a:cubicBezTo>
                    <a:pt x="1131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rgbClr val="FFDE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8951067" y="4558328"/>
              <a:ext cx="44660" cy="38221"/>
            </a:xfrm>
            <a:custGeom>
              <a:avLst/>
              <a:gdLst/>
              <a:ahLst/>
              <a:cxnLst/>
              <a:rect l="l" t="t" r="r" b="b"/>
              <a:pathLst>
                <a:path w="1394" h="1193" extrusionOk="0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62" y="1193"/>
                    <a:pt x="798" y="1193"/>
                  </a:cubicBezTo>
                  <a:cubicBezTo>
                    <a:pt x="1120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rgbClr val="FFDE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" name="Google Shape;81;p2"/>
          <p:cNvGrpSpPr/>
          <p:nvPr/>
        </p:nvGrpSpPr>
        <p:grpSpPr>
          <a:xfrm rot="2879975">
            <a:off x="21018" y="2996397"/>
            <a:ext cx="544938" cy="529260"/>
            <a:chOff x="493977" y="4202564"/>
            <a:chExt cx="544967" cy="529288"/>
          </a:xfrm>
        </p:grpSpPr>
        <p:sp>
          <p:nvSpPr>
            <p:cNvPr id="82" name="Google Shape;82;p2"/>
            <p:cNvSpPr/>
            <p:nvPr/>
          </p:nvSpPr>
          <p:spPr>
            <a:xfrm rot="2549225" flipH="1">
              <a:off x="574668" y="4292653"/>
              <a:ext cx="38160" cy="32686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01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rgbClr val="4CA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 rot="2549225" flipH="1">
              <a:off x="661236" y="4371942"/>
              <a:ext cx="38160" cy="32686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0" y="1"/>
                    <a:pt x="0" y="203"/>
                    <a:pt x="0" y="509"/>
                  </a:cubicBezTo>
                  <a:cubicBezTo>
                    <a:pt x="0" y="794"/>
                    <a:pt x="227" y="1021"/>
                    <a:pt x="512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rgbClr val="4CA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 rot="2549225" flipH="1">
              <a:off x="747549" y="4450984"/>
              <a:ext cx="38128" cy="32686"/>
            </a:xfrm>
            <a:custGeom>
              <a:avLst/>
              <a:gdLst/>
              <a:ahLst/>
              <a:cxnLst/>
              <a:rect l="l" t="t" r="r" b="b"/>
              <a:pathLst>
                <a:path w="1191" h="1021" extrusionOk="0">
                  <a:moveTo>
                    <a:pt x="512" y="1"/>
                  </a:moveTo>
                  <a:cubicBezTo>
                    <a:pt x="250" y="1"/>
                    <a:pt x="0" y="203"/>
                    <a:pt x="0" y="509"/>
                  </a:cubicBezTo>
                  <a:cubicBezTo>
                    <a:pt x="0" y="794"/>
                    <a:pt x="226" y="1021"/>
                    <a:pt x="512" y="1021"/>
                  </a:cubicBezTo>
                  <a:cubicBezTo>
                    <a:pt x="965" y="1021"/>
                    <a:pt x="1191" y="473"/>
                    <a:pt x="869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rgbClr val="4CA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 rot="2549225" flipH="1">
              <a:off x="833830" y="4530025"/>
              <a:ext cx="38160" cy="32686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13" y="1021"/>
                  </a:cubicBezTo>
                  <a:cubicBezTo>
                    <a:pt x="965" y="1021"/>
                    <a:pt x="1192" y="473"/>
                    <a:pt x="870" y="152"/>
                  </a:cubicBezTo>
                  <a:cubicBezTo>
                    <a:pt x="766" y="47"/>
                    <a:pt x="638" y="1"/>
                    <a:pt x="512" y="1"/>
                  </a:cubicBezTo>
                  <a:close/>
                </a:path>
              </a:pathLst>
            </a:custGeom>
            <a:solidFill>
              <a:srgbClr val="4CA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 rot="2549225" flipH="1">
              <a:off x="920115" y="4609055"/>
              <a:ext cx="38160" cy="32686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01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6" y="47"/>
                    <a:pt x="638" y="1"/>
                    <a:pt x="512" y="1"/>
                  </a:cubicBezTo>
                  <a:close/>
                </a:path>
              </a:pathLst>
            </a:custGeom>
            <a:solidFill>
              <a:srgbClr val="4CA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 rot="2549225" flipH="1">
              <a:off x="649189" y="4211114"/>
              <a:ext cx="38160" cy="33038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01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8" y="0"/>
                    <a:pt x="514" y="0"/>
                  </a:cubicBezTo>
                  <a:close/>
                </a:path>
              </a:pathLst>
            </a:custGeom>
            <a:solidFill>
              <a:srgbClr val="4CA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 rot="2549225" flipH="1">
              <a:off x="735758" y="4290404"/>
              <a:ext cx="38160" cy="33038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3" y="0"/>
                  </a:moveTo>
                  <a:cubicBezTo>
                    <a:pt x="251" y="0"/>
                    <a:pt x="0" y="205"/>
                    <a:pt x="0" y="520"/>
                  </a:cubicBezTo>
                  <a:cubicBezTo>
                    <a:pt x="0" y="794"/>
                    <a:pt x="227" y="1032"/>
                    <a:pt x="512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8" y="0"/>
                    <a:pt x="513" y="0"/>
                  </a:cubicBezTo>
                  <a:close/>
                </a:path>
              </a:pathLst>
            </a:custGeom>
            <a:solidFill>
              <a:srgbClr val="4CA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 rot="2549225" flipH="1">
              <a:off x="822071" y="4369445"/>
              <a:ext cx="38128" cy="33038"/>
            </a:xfrm>
            <a:custGeom>
              <a:avLst/>
              <a:gdLst/>
              <a:ahLst/>
              <a:cxnLst/>
              <a:rect l="l" t="t" r="r" b="b"/>
              <a:pathLst>
                <a:path w="1191" h="1032" extrusionOk="0">
                  <a:moveTo>
                    <a:pt x="513" y="0"/>
                  </a:moveTo>
                  <a:cubicBezTo>
                    <a:pt x="251" y="0"/>
                    <a:pt x="0" y="205"/>
                    <a:pt x="0" y="520"/>
                  </a:cubicBezTo>
                  <a:cubicBezTo>
                    <a:pt x="0" y="794"/>
                    <a:pt x="226" y="1032"/>
                    <a:pt x="512" y="1032"/>
                  </a:cubicBezTo>
                  <a:cubicBezTo>
                    <a:pt x="965" y="1032"/>
                    <a:pt x="1191" y="472"/>
                    <a:pt x="869" y="151"/>
                  </a:cubicBezTo>
                  <a:cubicBezTo>
                    <a:pt x="766" y="47"/>
                    <a:pt x="638" y="0"/>
                    <a:pt x="513" y="0"/>
                  </a:cubicBezTo>
                  <a:close/>
                </a:path>
              </a:pathLst>
            </a:custGeom>
            <a:solidFill>
              <a:srgbClr val="4CA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 rot="2549225" flipH="1">
              <a:off x="908352" y="4448486"/>
              <a:ext cx="38160" cy="33038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13" y="1032"/>
                  </a:cubicBezTo>
                  <a:cubicBezTo>
                    <a:pt x="965" y="1032"/>
                    <a:pt x="1192" y="472"/>
                    <a:pt x="870" y="151"/>
                  </a:cubicBezTo>
                  <a:cubicBezTo>
                    <a:pt x="766" y="47"/>
                    <a:pt x="639" y="0"/>
                    <a:pt x="514" y="0"/>
                  </a:cubicBezTo>
                  <a:close/>
                </a:path>
              </a:pathLst>
            </a:custGeom>
            <a:solidFill>
              <a:srgbClr val="4CA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 rot="2549225" flipH="1">
              <a:off x="994637" y="4527517"/>
              <a:ext cx="38160" cy="33038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01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9" y="0"/>
                    <a:pt x="514" y="0"/>
                  </a:cubicBezTo>
                  <a:close/>
                </a:path>
              </a:pathLst>
            </a:custGeom>
            <a:solidFill>
              <a:srgbClr val="4CA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2"/>
            <p:cNvSpPr/>
            <p:nvPr/>
          </p:nvSpPr>
          <p:spPr>
            <a:xfrm rot="2549225" flipH="1">
              <a:off x="500103" y="4373918"/>
              <a:ext cx="38160" cy="32974"/>
            </a:xfrm>
            <a:custGeom>
              <a:avLst/>
              <a:gdLst/>
              <a:ahLst/>
              <a:cxnLst/>
              <a:rect l="l" t="t" r="r" b="b"/>
              <a:pathLst>
                <a:path w="1192" h="1030" extrusionOk="0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01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7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rgbClr val="4CA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2"/>
            <p:cNvSpPr/>
            <p:nvPr/>
          </p:nvSpPr>
          <p:spPr>
            <a:xfrm rot="2549225" flipH="1">
              <a:off x="586671" y="4453208"/>
              <a:ext cx="38160" cy="32974"/>
            </a:xfrm>
            <a:custGeom>
              <a:avLst/>
              <a:gdLst/>
              <a:ahLst/>
              <a:cxnLst/>
              <a:rect l="l" t="t" r="r" b="b"/>
              <a:pathLst>
                <a:path w="1192" h="1030" extrusionOk="0">
                  <a:moveTo>
                    <a:pt x="519" y="0"/>
                  </a:moveTo>
                  <a:cubicBezTo>
                    <a:pt x="255" y="0"/>
                    <a:pt x="0" y="209"/>
                    <a:pt x="0" y="518"/>
                  </a:cubicBezTo>
                  <a:cubicBezTo>
                    <a:pt x="0" y="791"/>
                    <a:pt x="239" y="1029"/>
                    <a:pt x="512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7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rgbClr val="4CA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 rot="2549225" flipH="1">
              <a:off x="672984" y="4532249"/>
              <a:ext cx="38128" cy="32974"/>
            </a:xfrm>
            <a:custGeom>
              <a:avLst/>
              <a:gdLst/>
              <a:ahLst/>
              <a:cxnLst/>
              <a:rect l="l" t="t" r="r" b="b"/>
              <a:pathLst>
                <a:path w="1191" h="1030" extrusionOk="0">
                  <a:moveTo>
                    <a:pt x="518" y="0"/>
                  </a:moveTo>
                  <a:cubicBezTo>
                    <a:pt x="255" y="0"/>
                    <a:pt x="0" y="209"/>
                    <a:pt x="0" y="518"/>
                  </a:cubicBezTo>
                  <a:cubicBezTo>
                    <a:pt x="0" y="791"/>
                    <a:pt x="226" y="1029"/>
                    <a:pt x="512" y="1029"/>
                  </a:cubicBezTo>
                  <a:cubicBezTo>
                    <a:pt x="965" y="1029"/>
                    <a:pt x="1191" y="470"/>
                    <a:pt x="869" y="148"/>
                  </a:cubicBezTo>
                  <a:cubicBezTo>
                    <a:pt x="767" y="46"/>
                    <a:pt x="642" y="0"/>
                    <a:pt x="518" y="0"/>
                  </a:cubicBezTo>
                  <a:close/>
                </a:path>
              </a:pathLst>
            </a:custGeom>
            <a:solidFill>
              <a:srgbClr val="4CA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 rot="2549225" flipH="1">
              <a:off x="759265" y="4611290"/>
              <a:ext cx="38160" cy="32974"/>
            </a:xfrm>
            <a:custGeom>
              <a:avLst/>
              <a:gdLst/>
              <a:ahLst/>
              <a:cxnLst/>
              <a:rect l="l" t="t" r="r" b="b"/>
              <a:pathLst>
                <a:path w="1192" h="1030" extrusionOk="0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13" y="1029"/>
                  </a:cubicBezTo>
                  <a:cubicBezTo>
                    <a:pt x="965" y="1029"/>
                    <a:pt x="1192" y="470"/>
                    <a:pt x="870" y="148"/>
                  </a:cubicBezTo>
                  <a:cubicBezTo>
                    <a:pt x="768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rgbClr val="4CA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 rot="2549225" flipH="1">
              <a:off x="845550" y="4690321"/>
              <a:ext cx="38160" cy="32974"/>
            </a:xfrm>
            <a:custGeom>
              <a:avLst/>
              <a:gdLst/>
              <a:ahLst/>
              <a:cxnLst/>
              <a:rect l="l" t="t" r="r" b="b"/>
              <a:pathLst>
                <a:path w="1192" h="1030" extrusionOk="0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01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8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rgbClr val="4CA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7" name="Google Shape;97;p2"/>
          <p:cNvSpPr/>
          <p:nvPr/>
        </p:nvSpPr>
        <p:spPr>
          <a:xfrm rot="5400000" flipH="1">
            <a:off x="-70574" y="1245089"/>
            <a:ext cx="585138" cy="79685"/>
          </a:xfrm>
          <a:custGeom>
            <a:avLst/>
            <a:gdLst/>
            <a:ahLst/>
            <a:cxnLst/>
            <a:rect l="l" t="t" r="r" b="b"/>
            <a:pathLst>
              <a:path w="18277" h="2489" extrusionOk="0">
                <a:moveTo>
                  <a:pt x="1882" y="0"/>
                </a:moveTo>
                <a:lnTo>
                  <a:pt x="1" y="1893"/>
                </a:lnTo>
                <a:lnTo>
                  <a:pt x="334" y="2215"/>
                </a:lnTo>
                <a:lnTo>
                  <a:pt x="1882" y="655"/>
                </a:lnTo>
                <a:lnTo>
                  <a:pt x="3691" y="2489"/>
                </a:lnTo>
                <a:lnTo>
                  <a:pt x="5513" y="655"/>
                </a:lnTo>
                <a:lnTo>
                  <a:pt x="7323" y="2489"/>
                </a:lnTo>
                <a:lnTo>
                  <a:pt x="9145" y="655"/>
                </a:lnTo>
                <a:lnTo>
                  <a:pt x="10966" y="2489"/>
                </a:lnTo>
                <a:lnTo>
                  <a:pt x="12776" y="655"/>
                </a:lnTo>
                <a:lnTo>
                  <a:pt x="14598" y="2489"/>
                </a:lnTo>
                <a:lnTo>
                  <a:pt x="16407" y="655"/>
                </a:lnTo>
                <a:lnTo>
                  <a:pt x="17955" y="2215"/>
                </a:lnTo>
                <a:lnTo>
                  <a:pt x="18277" y="1893"/>
                </a:lnTo>
                <a:lnTo>
                  <a:pt x="16407" y="0"/>
                </a:lnTo>
                <a:lnTo>
                  <a:pt x="14598" y="1834"/>
                </a:lnTo>
                <a:lnTo>
                  <a:pt x="12776" y="0"/>
                </a:lnTo>
                <a:lnTo>
                  <a:pt x="10966" y="1846"/>
                </a:lnTo>
                <a:lnTo>
                  <a:pt x="9145" y="0"/>
                </a:lnTo>
                <a:lnTo>
                  <a:pt x="7323" y="1834"/>
                </a:lnTo>
                <a:lnTo>
                  <a:pt x="5513" y="0"/>
                </a:lnTo>
                <a:lnTo>
                  <a:pt x="3691" y="1846"/>
                </a:lnTo>
                <a:lnTo>
                  <a:pt x="1882" y="0"/>
                </a:lnTo>
                <a:close/>
              </a:path>
            </a:pathLst>
          </a:custGeom>
          <a:solidFill>
            <a:srgbClr val="4CAE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2"/>
          <p:cNvSpPr/>
          <p:nvPr/>
        </p:nvSpPr>
        <p:spPr>
          <a:xfrm rot="5400000" flipH="1">
            <a:off x="160418" y="4379828"/>
            <a:ext cx="123120" cy="123152"/>
          </a:xfrm>
          <a:custGeom>
            <a:avLst/>
            <a:gdLst/>
            <a:ahLst/>
            <a:cxnLst/>
            <a:rect l="l" t="t" r="r" b="b"/>
            <a:pathLst>
              <a:path w="3846" h="3847" extrusionOk="0">
                <a:moveTo>
                  <a:pt x="1560" y="1"/>
                </a:moveTo>
                <a:lnTo>
                  <a:pt x="1560" y="1560"/>
                </a:lnTo>
                <a:lnTo>
                  <a:pt x="0" y="1560"/>
                </a:lnTo>
                <a:lnTo>
                  <a:pt x="0" y="2287"/>
                </a:lnTo>
                <a:lnTo>
                  <a:pt x="1560" y="2287"/>
                </a:lnTo>
                <a:lnTo>
                  <a:pt x="1560" y="3846"/>
                </a:lnTo>
                <a:lnTo>
                  <a:pt x="2286" y="3846"/>
                </a:lnTo>
                <a:lnTo>
                  <a:pt x="2286" y="2287"/>
                </a:lnTo>
                <a:lnTo>
                  <a:pt x="3846" y="2287"/>
                </a:lnTo>
                <a:lnTo>
                  <a:pt x="3846" y="1560"/>
                </a:lnTo>
                <a:lnTo>
                  <a:pt x="2286" y="1560"/>
                </a:lnTo>
                <a:lnTo>
                  <a:pt x="2286" y="1"/>
                </a:lnTo>
                <a:close/>
              </a:path>
            </a:pathLst>
          </a:custGeom>
          <a:solidFill>
            <a:srgbClr val="4CAE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9" name="Google Shape;99;p2"/>
          <p:cNvGrpSpPr/>
          <p:nvPr/>
        </p:nvGrpSpPr>
        <p:grpSpPr>
          <a:xfrm rot="-2609567">
            <a:off x="3048255" y="-10752"/>
            <a:ext cx="544996" cy="529317"/>
            <a:chOff x="493977" y="4202564"/>
            <a:chExt cx="544967" cy="529288"/>
          </a:xfrm>
        </p:grpSpPr>
        <p:sp>
          <p:nvSpPr>
            <p:cNvPr id="100" name="Google Shape;100;p2"/>
            <p:cNvSpPr/>
            <p:nvPr/>
          </p:nvSpPr>
          <p:spPr>
            <a:xfrm rot="2549225" flipH="1">
              <a:off x="574668" y="4292653"/>
              <a:ext cx="38160" cy="32686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01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rgbClr val="883F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 rot="2549225" flipH="1">
              <a:off x="661236" y="4371942"/>
              <a:ext cx="38160" cy="32686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0" y="1"/>
                    <a:pt x="0" y="203"/>
                    <a:pt x="0" y="509"/>
                  </a:cubicBezTo>
                  <a:cubicBezTo>
                    <a:pt x="0" y="794"/>
                    <a:pt x="227" y="1021"/>
                    <a:pt x="512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rgbClr val="883F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 rot="2549225" flipH="1">
              <a:off x="747549" y="4450984"/>
              <a:ext cx="38128" cy="32686"/>
            </a:xfrm>
            <a:custGeom>
              <a:avLst/>
              <a:gdLst/>
              <a:ahLst/>
              <a:cxnLst/>
              <a:rect l="l" t="t" r="r" b="b"/>
              <a:pathLst>
                <a:path w="1191" h="1021" extrusionOk="0">
                  <a:moveTo>
                    <a:pt x="512" y="1"/>
                  </a:moveTo>
                  <a:cubicBezTo>
                    <a:pt x="250" y="1"/>
                    <a:pt x="0" y="203"/>
                    <a:pt x="0" y="509"/>
                  </a:cubicBezTo>
                  <a:cubicBezTo>
                    <a:pt x="0" y="794"/>
                    <a:pt x="226" y="1021"/>
                    <a:pt x="512" y="1021"/>
                  </a:cubicBezTo>
                  <a:cubicBezTo>
                    <a:pt x="965" y="1021"/>
                    <a:pt x="1191" y="473"/>
                    <a:pt x="869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rgbClr val="883F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 rot="2549225" flipH="1">
              <a:off x="833830" y="4530025"/>
              <a:ext cx="38160" cy="32686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13" y="1021"/>
                  </a:cubicBezTo>
                  <a:cubicBezTo>
                    <a:pt x="965" y="1021"/>
                    <a:pt x="1192" y="473"/>
                    <a:pt x="870" y="152"/>
                  </a:cubicBezTo>
                  <a:cubicBezTo>
                    <a:pt x="766" y="47"/>
                    <a:pt x="638" y="1"/>
                    <a:pt x="512" y="1"/>
                  </a:cubicBezTo>
                  <a:close/>
                </a:path>
              </a:pathLst>
            </a:custGeom>
            <a:solidFill>
              <a:srgbClr val="883F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 rot="2549225" flipH="1">
              <a:off x="920115" y="4609055"/>
              <a:ext cx="38160" cy="32686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01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6" y="47"/>
                    <a:pt x="638" y="1"/>
                    <a:pt x="512" y="1"/>
                  </a:cubicBezTo>
                  <a:close/>
                </a:path>
              </a:pathLst>
            </a:custGeom>
            <a:solidFill>
              <a:srgbClr val="883F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 rot="2549225" flipH="1">
              <a:off x="649189" y="4211114"/>
              <a:ext cx="38160" cy="33038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01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8" y="0"/>
                    <a:pt x="514" y="0"/>
                  </a:cubicBezTo>
                  <a:close/>
                </a:path>
              </a:pathLst>
            </a:custGeom>
            <a:solidFill>
              <a:srgbClr val="883F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 rot="2549225" flipH="1">
              <a:off x="735758" y="4290404"/>
              <a:ext cx="38160" cy="33038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3" y="0"/>
                  </a:moveTo>
                  <a:cubicBezTo>
                    <a:pt x="251" y="0"/>
                    <a:pt x="0" y="205"/>
                    <a:pt x="0" y="520"/>
                  </a:cubicBezTo>
                  <a:cubicBezTo>
                    <a:pt x="0" y="794"/>
                    <a:pt x="227" y="1032"/>
                    <a:pt x="512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8" y="0"/>
                    <a:pt x="513" y="0"/>
                  </a:cubicBezTo>
                  <a:close/>
                </a:path>
              </a:pathLst>
            </a:custGeom>
            <a:solidFill>
              <a:srgbClr val="883F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 rot="2549225" flipH="1">
              <a:off x="822071" y="4369445"/>
              <a:ext cx="38128" cy="33038"/>
            </a:xfrm>
            <a:custGeom>
              <a:avLst/>
              <a:gdLst/>
              <a:ahLst/>
              <a:cxnLst/>
              <a:rect l="l" t="t" r="r" b="b"/>
              <a:pathLst>
                <a:path w="1191" h="1032" extrusionOk="0">
                  <a:moveTo>
                    <a:pt x="513" y="0"/>
                  </a:moveTo>
                  <a:cubicBezTo>
                    <a:pt x="251" y="0"/>
                    <a:pt x="0" y="205"/>
                    <a:pt x="0" y="520"/>
                  </a:cubicBezTo>
                  <a:cubicBezTo>
                    <a:pt x="0" y="794"/>
                    <a:pt x="226" y="1032"/>
                    <a:pt x="512" y="1032"/>
                  </a:cubicBezTo>
                  <a:cubicBezTo>
                    <a:pt x="965" y="1032"/>
                    <a:pt x="1191" y="472"/>
                    <a:pt x="869" y="151"/>
                  </a:cubicBezTo>
                  <a:cubicBezTo>
                    <a:pt x="766" y="47"/>
                    <a:pt x="638" y="0"/>
                    <a:pt x="513" y="0"/>
                  </a:cubicBezTo>
                  <a:close/>
                </a:path>
              </a:pathLst>
            </a:custGeom>
            <a:solidFill>
              <a:srgbClr val="883F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2"/>
            <p:cNvSpPr/>
            <p:nvPr/>
          </p:nvSpPr>
          <p:spPr>
            <a:xfrm rot="2549225" flipH="1">
              <a:off x="908352" y="4448486"/>
              <a:ext cx="38160" cy="33038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13" y="1032"/>
                  </a:cubicBezTo>
                  <a:cubicBezTo>
                    <a:pt x="965" y="1032"/>
                    <a:pt x="1192" y="472"/>
                    <a:pt x="870" y="151"/>
                  </a:cubicBezTo>
                  <a:cubicBezTo>
                    <a:pt x="766" y="47"/>
                    <a:pt x="639" y="0"/>
                    <a:pt x="514" y="0"/>
                  </a:cubicBezTo>
                  <a:close/>
                </a:path>
              </a:pathLst>
            </a:custGeom>
            <a:solidFill>
              <a:srgbClr val="883F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2"/>
            <p:cNvSpPr/>
            <p:nvPr/>
          </p:nvSpPr>
          <p:spPr>
            <a:xfrm rot="2549225" flipH="1">
              <a:off x="994637" y="4527517"/>
              <a:ext cx="38160" cy="33038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01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9" y="0"/>
                    <a:pt x="514" y="0"/>
                  </a:cubicBezTo>
                  <a:close/>
                </a:path>
              </a:pathLst>
            </a:custGeom>
            <a:solidFill>
              <a:srgbClr val="883F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2"/>
            <p:cNvSpPr/>
            <p:nvPr/>
          </p:nvSpPr>
          <p:spPr>
            <a:xfrm rot="2549225" flipH="1">
              <a:off x="500103" y="4373918"/>
              <a:ext cx="38160" cy="32974"/>
            </a:xfrm>
            <a:custGeom>
              <a:avLst/>
              <a:gdLst/>
              <a:ahLst/>
              <a:cxnLst/>
              <a:rect l="l" t="t" r="r" b="b"/>
              <a:pathLst>
                <a:path w="1192" h="1030" extrusionOk="0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01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7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rgbClr val="883F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2"/>
            <p:cNvSpPr/>
            <p:nvPr/>
          </p:nvSpPr>
          <p:spPr>
            <a:xfrm rot="2549225" flipH="1">
              <a:off x="586671" y="4453208"/>
              <a:ext cx="38160" cy="32974"/>
            </a:xfrm>
            <a:custGeom>
              <a:avLst/>
              <a:gdLst/>
              <a:ahLst/>
              <a:cxnLst/>
              <a:rect l="l" t="t" r="r" b="b"/>
              <a:pathLst>
                <a:path w="1192" h="1030" extrusionOk="0">
                  <a:moveTo>
                    <a:pt x="519" y="0"/>
                  </a:moveTo>
                  <a:cubicBezTo>
                    <a:pt x="255" y="0"/>
                    <a:pt x="0" y="209"/>
                    <a:pt x="0" y="518"/>
                  </a:cubicBezTo>
                  <a:cubicBezTo>
                    <a:pt x="0" y="791"/>
                    <a:pt x="239" y="1029"/>
                    <a:pt x="512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7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rgbClr val="883F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2"/>
            <p:cNvSpPr/>
            <p:nvPr/>
          </p:nvSpPr>
          <p:spPr>
            <a:xfrm rot="2549225" flipH="1">
              <a:off x="672984" y="4532249"/>
              <a:ext cx="38128" cy="32974"/>
            </a:xfrm>
            <a:custGeom>
              <a:avLst/>
              <a:gdLst/>
              <a:ahLst/>
              <a:cxnLst/>
              <a:rect l="l" t="t" r="r" b="b"/>
              <a:pathLst>
                <a:path w="1191" h="1030" extrusionOk="0">
                  <a:moveTo>
                    <a:pt x="518" y="0"/>
                  </a:moveTo>
                  <a:cubicBezTo>
                    <a:pt x="255" y="0"/>
                    <a:pt x="0" y="209"/>
                    <a:pt x="0" y="518"/>
                  </a:cubicBezTo>
                  <a:cubicBezTo>
                    <a:pt x="0" y="791"/>
                    <a:pt x="226" y="1029"/>
                    <a:pt x="512" y="1029"/>
                  </a:cubicBezTo>
                  <a:cubicBezTo>
                    <a:pt x="965" y="1029"/>
                    <a:pt x="1191" y="470"/>
                    <a:pt x="869" y="148"/>
                  </a:cubicBezTo>
                  <a:cubicBezTo>
                    <a:pt x="767" y="46"/>
                    <a:pt x="642" y="0"/>
                    <a:pt x="518" y="0"/>
                  </a:cubicBezTo>
                  <a:close/>
                </a:path>
              </a:pathLst>
            </a:custGeom>
            <a:solidFill>
              <a:srgbClr val="883F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2"/>
            <p:cNvSpPr/>
            <p:nvPr/>
          </p:nvSpPr>
          <p:spPr>
            <a:xfrm rot="2549225" flipH="1">
              <a:off x="759265" y="4611290"/>
              <a:ext cx="38160" cy="32974"/>
            </a:xfrm>
            <a:custGeom>
              <a:avLst/>
              <a:gdLst/>
              <a:ahLst/>
              <a:cxnLst/>
              <a:rect l="l" t="t" r="r" b="b"/>
              <a:pathLst>
                <a:path w="1192" h="1030" extrusionOk="0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13" y="1029"/>
                  </a:cubicBezTo>
                  <a:cubicBezTo>
                    <a:pt x="965" y="1029"/>
                    <a:pt x="1192" y="470"/>
                    <a:pt x="870" y="148"/>
                  </a:cubicBezTo>
                  <a:cubicBezTo>
                    <a:pt x="768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rgbClr val="883F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2"/>
            <p:cNvSpPr/>
            <p:nvPr/>
          </p:nvSpPr>
          <p:spPr>
            <a:xfrm rot="2549225" flipH="1">
              <a:off x="845550" y="4690321"/>
              <a:ext cx="38160" cy="32974"/>
            </a:xfrm>
            <a:custGeom>
              <a:avLst/>
              <a:gdLst/>
              <a:ahLst/>
              <a:cxnLst/>
              <a:rect l="l" t="t" r="r" b="b"/>
              <a:pathLst>
                <a:path w="1192" h="1030" extrusionOk="0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01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8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rgbClr val="883F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5" name="Google Shape;115;p2"/>
          <p:cNvSpPr/>
          <p:nvPr/>
        </p:nvSpPr>
        <p:spPr>
          <a:xfrm rot="5405778">
            <a:off x="1765728" y="66763"/>
            <a:ext cx="178500" cy="322800"/>
          </a:xfrm>
          <a:prstGeom prst="rtTriangle">
            <a:avLst/>
          </a:prstGeom>
          <a:solidFill>
            <a:srgbClr val="4CAE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2"/>
          <p:cNvSpPr/>
          <p:nvPr/>
        </p:nvSpPr>
        <p:spPr>
          <a:xfrm>
            <a:off x="2620213" y="249463"/>
            <a:ext cx="171000" cy="171000"/>
          </a:xfrm>
          <a:prstGeom prst="ellipse">
            <a:avLst/>
          </a:prstGeom>
          <a:noFill/>
          <a:ln w="19050" cap="flat" cmpd="sng">
            <a:solidFill>
              <a:srgbClr val="883F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2"/>
          <p:cNvSpPr/>
          <p:nvPr/>
        </p:nvSpPr>
        <p:spPr>
          <a:xfrm>
            <a:off x="5673825" y="114475"/>
            <a:ext cx="171000" cy="171000"/>
          </a:xfrm>
          <a:prstGeom prst="ellipse">
            <a:avLst/>
          </a:prstGeom>
          <a:noFill/>
          <a:ln w="19050" cap="flat" cmpd="sng">
            <a:solidFill>
              <a:srgbClr val="FFDE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2"/>
          <p:cNvSpPr/>
          <p:nvPr/>
        </p:nvSpPr>
        <p:spPr>
          <a:xfrm rot="10800000">
            <a:off x="7988959" y="126538"/>
            <a:ext cx="171524" cy="171524"/>
          </a:xfrm>
          <a:custGeom>
            <a:avLst/>
            <a:gdLst/>
            <a:ahLst/>
            <a:cxnLst/>
            <a:rect l="l" t="t" r="r" b="b"/>
            <a:pathLst>
              <a:path w="2596" h="2596" extrusionOk="0">
                <a:moveTo>
                  <a:pt x="0" y="0"/>
                </a:moveTo>
                <a:lnTo>
                  <a:pt x="0" y="2596"/>
                </a:lnTo>
                <a:lnTo>
                  <a:pt x="2596" y="2596"/>
                </a:lnTo>
                <a:lnTo>
                  <a:pt x="2596" y="0"/>
                </a:lnTo>
                <a:close/>
              </a:path>
            </a:pathLst>
          </a:custGeom>
          <a:noFill/>
          <a:ln w="19050" cap="flat" cmpd="sng">
            <a:solidFill>
              <a:srgbClr val="883F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9" name="Google Shape;119;p2"/>
          <p:cNvGrpSpPr/>
          <p:nvPr/>
        </p:nvGrpSpPr>
        <p:grpSpPr>
          <a:xfrm flipH="1">
            <a:off x="5800007" y="4759540"/>
            <a:ext cx="279631" cy="259804"/>
            <a:chOff x="6672" y="3464315"/>
            <a:chExt cx="279631" cy="259804"/>
          </a:xfrm>
        </p:grpSpPr>
        <p:sp>
          <p:nvSpPr>
            <p:cNvPr id="120" name="Google Shape;120;p2"/>
            <p:cNvSpPr/>
            <p:nvPr/>
          </p:nvSpPr>
          <p:spPr>
            <a:xfrm>
              <a:off x="246938" y="3577534"/>
              <a:ext cx="39365" cy="33526"/>
            </a:xfrm>
            <a:custGeom>
              <a:avLst/>
              <a:gdLst/>
              <a:ahLst/>
              <a:cxnLst/>
              <a:rect l="l" t="t" r="r" b="b"/>
              <a:pathLst>
                <a:path w="1227" h="1045" extrusionOk="0">
                  <a:moveTo>
                    <a:pt x="526" y="1"/>
                  </a:moveTo>
                  <a:cubicBezTo>
                    <a:pt x="257" y="1"/>
                    <a:pt x="1" y="206"/>
                    <a:pt x="1" y="520"/>
                  </a:cubicBezTo>
                  <a:cubicBezTo>
                    <a:pt x="1" y="806"/>
                    <a:pt x="239" y="1044"/>
                    <a:pt x="524" y="1044"/>
                  </a:cubicBezTo>
                  <a:cubicBezTo>
                    <a:pt x="989" y="1044"/>
                    <a:pt x="1227" y="484"/>
                    <a:pt x="894" y="151"/>
                  </a:cubicBezTo>
                  <a:cubicBezTo>
                    <a:pt x="786" y="47"/>
                    <a:pt x="655" y="1"/>
                    <a:pt x="526" y="1"/>
                  </a:cubicBezTo>
                  <a:close/>
                </a:path>
              </a:pathLst>
            </a:custGeom>
            <a:solidFill>
              <a:srgbClr val="D80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126982" y="3577534"/>
              <a:ext cx="39012" cy="33526"/>
            </a:xfrm>
            <a:custGeom>
              <a:avLst/>
              <a:gdLst/>
              <a:ahLst/>
              <a:cxnLst/>
              <a:rect l="l" t="t" r="r" b="b"/>
              <a:pathLst>
                <a:path w="1216" h="1045" extrusionOk="0">
                  <a:moveTo>
                    <a:pt x="527" y="1"/>
                  </a:moveTo>
                  <a:cubicBezTo>
                    <a:pt x="257" y="1"/>
                    <a:pt x="1" y="206"/>
                    <a:pt x="1" y="520"/>
                  </a:cubicBezTo>
                  <a:cubicBezTo>
                    <a:pt x="1" y="806"/>
                    <a:pt x="227" y="1044"/>
                    <a:pt x="525" y="1044"/>
                  </a:cubicBezTo>
                  <a:cubicBezTo>
                    <a:pt x="989" y="1044"/>
                    <a:pt x="1215" y="484"/>
                    <a:pt x="894" y="151"/>
                  </a:cubicBezTo>
                  <a:cubicBezTo>
                    <a:pt x="786" y="47"/>
                    <a:pt x="655" y="1"/>
                    <a:pt x="527" y="1"/>
                  </a:cubicBezTo>
                  <a:close/>
                </a:path>
              </a:pathLst>
            </a:custGeom>
            <a:solidFill>
              <a:srgbClr val="D80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6672" y="3577374"/>
              <a:ext cx="39365" cy="33687"/>
            </a:xfrm>
            <a:custGeom>
              <a:avLst/>
              <a:gdLst/>
              <a:ahLst/>
              <a:cxnLst/>
              <a:rect l="l" t="t" r="r" b="b"/>
              <a:pathLst>
                <a:path w="1227" h="1050" extrusionOk="0">
                  <a:moveTo>
                    <a:pt x="531" y="0"/>
                  </a:moveTo>
                  <a:cubicBezTo>
                    <a:pt x="262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3" y="156"/>
                  </a:cubicBezTo>
                  <a:cubicBezTo>
                    <a:pt x="790" y="48"/>
                    <a:pt x="660" y="0"/>
                    <a:pt x="531" y="0"/>
                  </a:cubicBezTo>
                  <a:close/>
                </a:path>
              </a:pathLst>
            </a:custGeom>
            <a:solidFill>
              <a:srgbClr val="D80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246938" y="3464315"/>
              <a:ext cx="39365" cy="33655"/>
            </a:xfrm>
            <a:custGeom>
              <a:avLst/>
              <a:gdLst/>
              <a:ahLst/>
              <a:cxnLst/>
              <a:rect l="l" t="t" r="r" b="b"/>
              <a:pathLst>
                <a:path w="1227" h="1049" extrusionOk="0">
                  <a:moveTo>
                    <a:pt x="526" y="0"/>
                  </a:moveTo>
                  <a:cubicBezTo>
                    <a:pt x="257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4" y="156"/>
                  </a:cubicBezTo>
                  <a:cubicBezTo>
                    <a:pt x="786" y="48"/>
                    <a:pt x="654" y="0"/>
                    <a:pt x="526" y="0"/>
                  </a:cubicBezTo>
                  <a:close/>
                </a:path>
              </a:pathLst>
            </a:custGeom>
            <a:solidFill>
              <a:srgbClr val="D80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126982" y="3464315"/>
              <a:ext cx="39012" cy="33655"/>
            </a:xfrm>
            <a:custGeom>
              <a:avLst/>
              <a:gdLst/>
              <a:ahLst/>
              <a:cxnLst/>
              <a:rect l="l" t="t" r="r" b="b"/>
              <a:pathLst>
                <a:path w="1216" h="1049" extrusionOk="0">
                  <a:moveTo>
                    <a:pt x="523" y="0"/>
                  </a:moveTo>
                  <a:cubicBezTo>
                    <a:pt x="257" y="0"/>
                    <a:pt x="1" y="211"/>
                    <a:pt x="1" y="525"/>
                  </a:cubicBezTo>
                  <a:cubicBezTo>
                    <a:pt x="1" y="811"/>
                    <a:pt x="227" y="1049"/>
                    <a:pt x="525" y="1049"/>
                  </a:cubicBezTo>
                  <a:cubicBezTo>
                    <a:pt x="989" y="1049"/>
                    <a:pt x="1215" y="489"/>
                    <a:pt x="882" y="156"/>
                  </a:cubicBezTo>
                  <a:cubicBezTo>
                    <a:pt x="778" y="48"/>
                    <a:pt x="649" y="0"/>
                    <a:pt x="523" y="0"/>
                  </a:cubicBezTo>
                  <a:close/>
                </a:path>
              </a:pathLst>
            </a:custGeom>
            <a:solidFill>
              <a:srgbClr val="D80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6672" y="3464315"/>
              <a:ext cx="39365" cy="33655"/>
            </a:xfrm>
            <a:custGeom>
              <a:avLst/>
              <a:gdLst/>
              <a:ahLst/>
              <a:cxnLst/>
              <a:rect l="l" t="t" r="r" b="b"/>
              <a:pathLst>
                <a:path w="1227" h="1049" extrusionOk="0">
                  <a:moveTo>
                    <a:pt x="531" y="0"/>
                  </a:moveTo>
                  <a:cubicBezTo>
                    <a:pt x="262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3" y="156"/>
                  </a:cubicBezTo>
                  <a:cubicBezTo>
                    <a:pt x="790" y="48"/>
                    <a:pt x="660" y="0"/>
                    <a:pt x="531" y="0"/>
                  </a:cubicBezTo>
                  <a:close/>
                </a:path>
              </a:pathLst>
            </a:custGeom>
            <a:solidFill>
              <a:srgbClr val="D80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246938" y="3690721"/>
              <a:ext cx="39365" cy="33398"/>
            </a:xfrm>
            <a:custGeom>
              <a:avLst/>
              <a:gdLst/>
              <a:ahLst/>
              <a:cxnLst/>
              <a:rect l="l" t="t" r="r" b="b"/>
              <a:pathLst>
                <a:path w="1227" h="1041" extrusionOk="0">
                  <a:moveTo>
                    <a:pt x="521" y="1"/>
                  </a:moveTo>
                  <a:cubicBezTo>
                    <a:pt x="254" y="1"/>
                    <a:pt x="1" y="208"/>
                    <a:pt x="1" y="528"/>
                  </a:cubicBezTo>
                  <a:cubicBezTo>
                    <a:pt x="1" y="814"/>
                    <a:pt x="239" y="1040"/>
                    <a:pt x="524" y="1040"/>
                  </a:cubicBezTo>
                  <a:cubicBezTo>
                    <a:pt x="989" y="1040"/>
                    <a:pt x="1227" y="481"/>
                    <a:pt x="894" y="159"/>
                  </a:cubicBezTo>
                  <a:cubicBezTo>
                    <a:pt x="784" y="50"/>
                    <a:pt x="651" y="1"/>
                    <a:pt x="521" y="1"/>
                  </a:cubicBezTo>
                  <a:close/>
                </a:path>
              </a:pathLst>
            </a:custGeom>
            <a:solidFill>
              <a:srgbClr val="D80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126982" y="3690625"/>
              <a:ext cx="39012" cy="33494"/>
            </a:xfrm>
            <a:custGeom>
              <a:avLst/>
              <a:gdLst/>
              <a:ahLst/>
              <a:cxnLst/>
              <a:rect l="l" t="t" r="r" b="b"/>
              <a:pathLst>
                <a:path w="1216" h="1044" extrusionOk="0">
                  <a:moveTo>
                    <a:pt x="525" y="0"/>
                  </a:moveTo>
                  <a:cubicBezTo>
                    <a:pt x="259" y="0"/>
                    <a:pt x="1" y="208"/>
                    <a:pt x="1" y="531"/>
                  </a:cubicBezTo>
                  <a:cubicBezTo>
                    <a:pt x="1" y="817"/>
                    <a:pt x="227" y="1043"/>
                    <a:pt x="525" y="1043"/>
                  </a:cubicBezTo>
                  <a:cubicBezTo>
                    <a:pt x="989" y="1043"/>
                    <a:pt x="1215" y="484"/>
                    <a:pt x="882" y="150"/>
                  </a:cubicBezTo>
                  <a:cubicBezTo>
                    <a:pt x="779" y="47"/>
                    <a:pt x="651" y="0"/>
                    <a:pt x="525" y="0"/>
                  </a:cubicBezTo>
                  <a:close/>
                </a:path>
              </a:pathLst>
            </a:custGeom>
            <a:solidFill>
              <a:srgbClr val="D80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6672" y="3690625"/>
              <a:ext cx="39365" cy="33494"/>
            </a:xfrm>
            <a:custGeom>
              <a:avLst/>
              <a:gdLst/>
              <a:ahLst/>
              <a:cxnLst/>
              <a:rect l="l" t="t" r="r" b="b"/>
              <a:pathLst>
                <a:path w="1227" h="1044" extrusionOk="0">
                  <a:moveTo>
                    <a:pt x="528" y="0"/>
                  </a:moveTo>
                  <a:cubicBezTo>
                    <a:pt x="258" y="0"/>
                    <a:pt x="1" y="208"/>
                    <a:pt x="1" y="531"/>
                  </a:cubicBezTo>
                  <a:cubicBezTo>
                    <a:pt x="1" y="817"/>
                    <a:pt x="239" y="1043"/>
                    <a:pt x="524" y="1043"/>
                  </a:cubicBezTo>
                  <a:cubicBezTo>
                    <a:pt x="989" y="1043"/>
                    <a:pt x="1227" y="484"/>
                    <a:pt x="893" y="150"/>
                  </a:cubicBezTo>
                  <a:cubicBezTo>
                    <a:pt x="786" y="47"/>
                    <a:pt x="656" y="0"/>
                    <a:pt x="528" y="0"/>
                  </a:cubicBezTo>
                  <a:close/>
                </a:path>
              </a:pathLst>
            </a:custGeom>
            <a:solidFill>
              <a:srgbClr val="D80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9" name="Google Shape;129;p2"/>
          <p:cNvSpPr/>
          <p:nvPr/>
        </p:nvSpPr>
        <p:spPr>
          <a:xfrm>
            <a:off x="295168" y="522655"/>
            <a:ext cx="336300" cy="318900"/>
          </a:xfrm>
          <a:prstGeom prst="rect">
            <a:avLst/>
          </a:prstGeom>
          <a:solidFill>
            <a:srgbClr val="0397D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2"/>
          <p:cNvSpPr/>
          <p:nvPr/>
        </p:nvSpPr>
        <p:spPr>
          <a:xfrm rot="178">
            <a:off x="8595833" y="674092"/>
            <a:ext cx="375161" cy="375148"/>
          </a:xfrm>
          <a:custGeom>
            <a:avLst/>
            <a:gdLst/>
            <a:ahLst/>
            <a:cxnLst/>
            <a:rect l="l" t="t" r="r" b="b"/>
            <a:pathLst>
              <a:path w="2596" h="2596" extrusionOk="0">
                <a:moveTo>
                  <a:pt x="0" y="0"/>
                </a:moveTo>
                <a:lnTo>
                  <a:pt x="0" y="2596"/>
                </a:lnTo>
                <a:lnTo>
                  <a:pt x="2596" y="2596"/>
                </a:lnTo>
                <a:lnTo>
                  <a:pt x="2596" y="0"/>
                </a:lnTo>
                <a:close/>
              </a:path>
            </a:pathLst>
          </a:custGeom>
          <a:solidFill>
            <a:srgbClr val="883F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2"/>
          <p:cNvSpPr txBox="1">
            <a:spLocks noGrp="1"/>
          </p:cNvSpPr>
          <p:nvPr>
            <p:ph type="ctrTitle"/>
          </p:nvPr>
        </p:nvSpPr>
        <p:spPr>
          <a:xfrm>
            <a:off x="1616400" y="2238450"/>
            <a:ext cx="5911200" cy="66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8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32" name="Google Shape;132;p2"/>
          <p:cNvSpPr txBox="1">
            <a:spLocks noGrp="1"/>
          </p:cNvSpPr>
          <p:nvPr>
            <p:ph type="subTitle" idx="1"/>
          </p:nvPr>
        </p:nvSpPr>
        <p:spPr>
          <a:xfrm>
            <a:off x="1616400" y="3008700"/>
            <a:ext cx="5911200" cy="53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grpSp>
        <p:nvGrpSpPr>
          <p:cNvPr id="133" name="Google Shape;133;p2"/>
          <p:cNvGrpSpPr/>
          <p:nvPr/>
        </p:nvGrpSpPr>
        <p:grpSpPr>
          <a:xfrm rot="10800000">
            <a:off x="6037785" y="111027"/>
            <a:ext cx="161145" cy="262744"/>
            <a:chOff x="8814523" y="4301099"/>
            <a:chExt cx="181204" cy="295450"/>
          </a:xfrm>
        </p:grpSpPr>
        <p:sp>
          <p:nvSpPr>
            <p:cNvPr id="134" name="Google Shape;134;p2"/>
            <p:cNvSpPr/>
            <p:nvPr/>
          </p:nvSpPr>
          <p:spPr>
            <a:xfrm>
              <a:off x="8814523" y="4429633"/>
              <a:ext cx="44660" cy="37996"/>
            </a:xfrm>
            <a:custGeom>
              <a:avLst/>
              <a:gdLst/>
              <a:ahLst/>
              <a:cxnLst/>
              <a:rect l="l" t="t" r="r" b="b"/>
              <a:pathLst>
                <a:path w="1394" h="1186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2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rgbClr val="FFDE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2"/>
            <p:cNvSpPr/>
            <p:nvPr/>
          </p:nvSpPr>
          <p:spPr>
            <a:xfrm>
              <a:off x="8951067" y="4429633"/>
              <a:ext cx="44660" cy="37996"/>
            </a:xfrm>
            <a:custGeom>
              <a:avLst/>
              <a:gdLst/>
              <a:ahLst/>
              <a:cxnLst/>
              <a:rect l="l" t="t" r="r" b="b"/>
              <a:pathLst>
                <a:path w="1394" h="1186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2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rgbClr val="FFDE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2"/>
            <p:cNvSpPr/>
            <p:nvPr/>
          </p:nvSpPr>
          <p:spPr>
            <a:xfrm>
              <a:off x="8814523" y="4301099"/>
              <a:ext cx="44660" cy="37964"/>
            </a:xfrm>
            <a:custGeom>
              <a:avLst/>
              <a:gdLst/>
              <a:ahLst/>
              <a:cxnLst/>
              <a:rect l="l" t="t" r="r" b="b"/>
              <a:pathLst>
                <a:path w="1394" h="1185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1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rgbClr val="FFDE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8951067" y="4301099"/>
              <a:ext cx="44660" cy="37964"/>
            </a:xfrm>
            <a:custGeom>
              <a:avLst/>
              <a:gdLst/>
              <a:ahLst/>
              <a:cxnLst/>
              <a:rect l="l" t="t" r="r" b="b"/>
              <a:pathLst>
                <a:path w="1394" h="1185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1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rgbClr val="FFDE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2"/>
            <p:cNvSpPr/>
            <p:nvPr/>
          </p:nvSpPr>
          <p:spPr>
            <a:xfrm>
              <a:off x="8814523" y="4558328"/>
              <a:ext cx="44660" cy="38221"/>
            </a:xfrm>
            <a:custGeom>
              <a:avLst/>
              <a:gdLst/>
              <a:ahLst/>
              <a:cxnLst/>
              <a:rect l="l" t="t" r="r" b="b"/>
              <a:pathLst>
                <a:path w="1394" h="1193" extrusionOk="0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74" y="1193"/>
                    <a:pt x="798" y="1193"/>
                  </a:cubicBezTo>
                  <a:cubicBezTo>
                    <a:pt x="1131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rgbClr val="FFDE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2"/>
            <p:cNvSpPr/>
            <p:nvPr/>
          </p:nvSpPr>
          <p:spPr>
            <a:xfrm>
              <a:off x="8951067" y="4558328"/>
              <a:ext cx="44660" cy="38221"/>
            </a:xfrm>
            <a:custGeom>
              <a:avLst/>
              <a:gdLst/>
              <a:ahLst/>
              <a:cxnLst/>
              <a:rect l="l" t="t" r="r" b="b"/>
              <a:pathLst>
                <a:path w="1394" h="1193" extrusionOk="0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62" y="1193"/>
                    <a:pt x="798" y="1193"/>
                  </a:cubicBezTo>
                  <a:cubicBezTo>
                    <a:pt x="1120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rgbClr val="FFDE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4"/>
          <p:cNvSpPr/>
          <p:nvPr/>
        </p:nvSpPr>
        <p:spPr>
          <a:xfrm rot="-5400000">
            <a:off x="8490515" y="4794343"/>
            <a:ext cx="152679" cy="152964"/>
          </a:xfrm>
          <a:custGeom>
            <a:avLst/>
            <a:gdLst/>
            <a:ahLst/>
            <a:cxnLst/>
            <a:rect l="l" t="t" r="r" b="b"/>
            <a:pathLst>
              <a:path w="5883" h="5894" extrusionOk="0">
                <a:moveTo>
                  <a:pt x="1" y="0"/>
                </a:moveTo>
                <a:lnTo>
                  <a:pt x="1" y="5894"/>
                </a:lnTo>
                <a:lnTo>
                  <a:pt x="5882" y="5894"/>
                </a:lnTo>
                <a:lnTo>
                  <a:pt x="5882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4"/>
          <p:cNvSpPr/>
          <p:nvPr/>
        </p:nvSpPr>
        <p:spPr>
          <a:xfrm rot="-5400000">
            <a:off x="8801634" y="4783445"/>
            <a:ext cx="154536" cy="154536"/>
          </a:xfrm>
          <a:custGeom>
            <a:avLst/>
            <a:gdLst/>
            <a:ahLst/>
            <a:cxnLst/>
            <a:rect l="l" t="t" r="r" b="b"/>
            <a:pathLst>
              <a:path w="5954" h="5954" extrusionOk="0">
                <a:moveTo>
                  <a:pt x="941" y="1"/>
                </a:moveTo>
                <a:lnTo>
                  <a:pt x="0" y="953"/>
                </a:lnTo>
                <a:lnTo>
                  <a:pt x="2036" y="2977"/>
                </a:lnTo>
                <a:lnTo>
                  <a:pt x="0" y="5013"/>
                </a:lnTo>
                <a:lnTo>
                  <a:pt x="941" y="5954"/>
                </a:lnTo>
                <a:lnTo>
                  <a:pt x="2977" y="3930"/>
                </a:lnTo>
                <a:lnTo>
                  <a:pt x="5013" y="5954"/>
                </a:lnTo>
                <a:lnTo>
                  <a:pt x="5953" y="5013"/>
                </a:lnTo>
                <a:lnTo>
                  <a:pt x="3929" y="2977"/>
                </a:lnTo>
                <a:lnTo>
                  <a:pt x="5953" y="953"/>
                </a:lnTo>
                <a:lnTo>
                  <a:pt x="5013" y="1"/>
                </a:lnTo>
                <a:lnTo>
                  <a:pt x="2977" y="2037"/>
                </a:lnTo>
                <a:lnTo>
                  <a:pt x="941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4"/>
          <p:cNvSpPr txBox="1">
            <a:spLocks noGrp="1"/>
          </p:cNvSpPr>
          <p:nvPr>
            <p:ph type="body" idx="1"/>
          </p:nvPr>
        </p:nvSpPr>
        <p:spPr>
          <a:xfrm>
            <a:off x="713225" y="1145950"/>
            <a:ext cx="7717500" cy="346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 sz="1400"/>
            </a:lvl1pPr>
            <a:lvl2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AutoNum type="alphaLcPeriod"/>
              <a:defRPr sz="1400"/>
            </a:lvl2pPr>
            <a:lvl3pPr marL="1371600" lvl="2" indent="-317500" algn="l" rtl="0">
              <a:spcBef>
                <a:spcPts val="1600"/>
              </a:spcBef>
              <a:spcAft>
                <a:spcPts val="0"/>
              </a:spcAft>
              <a:buSzPts val="1400"/>
              <a:buFont typeface="Roboto Condensed Light"/>
              <a:buAutoNum type="romanLcPeriod"/>
              <a:defRPr sz="1400"/>
            </a:lvl3pPr>
            <a:lvl4pPr marL="1828800" lvl="3" indent="-317500" algn="l" rtl="0">
              <a:spcBef>
                <a:spcPts val="1600"/>
              </a:spcBef>
              <a:spcAft>
                <a:spcPts val="0"/>
              </a:spcAft>
              <a:buSzPts val="1400"/>
              <a:buFont typeface="Roboto Condensed Light"/>
              <a:buAutoNum type="arabicPeriod"/>
              <a:defRPr sz="1400"/>
            </a:lvl4pPr>
            <a:lvl5pPr marL="2286000" lvl="4" indent="-317500" algn="l" rtl="0">
              <a:spcBef>
                <a:spcPts val="1600"/>
              </a:spcBef>
              <a:spcAft>
                <a:spcPts val="0"/>
              </a:spcAft>
              <a:buSzPts val="1400"/>
              <a:buFont typeface="Roboto Condensed Light"/>
              <a:buAutoNum type="alphaLcPeriod"/>
              <a:defRPr sz="1400"/>
            </a:lvl5pPr>
            <a:lvl6pPr marL="2743200" lvl="5" indent="-317500" algn="l" rtl="0">
              <a:spcBef>
                <a:spcPts val="1600"/>
              </a:spcBef>
              <a:spcAft>
                <a:spcPts val="0"/>
              </a:spcAft>
              <a:buSzPts val="1400"/>
              <a:buFont typeface="Roboto Condensed Light"/>
              <a:buAutoNum type="romanLcPeriod"/>
              <a:defRPr sz="1400"/>
            </a:lvl6pPr>
            <a:lvl7pPr marL="3200400" lvl="6" indent="-317500" algn="l" rtl="0">
              <a:spcBef>
                <a:spcPts val="1600"/>
              </a:spcBef>
              <a:spcAft>
                <a:spcPts val="0"/>
              </a:spcAft>
              <a:buSzPts val="1400"/>
              <a:buFont typeface="Roboto Condensed Light"/>
              <a:buAutoNum type="arabicPeriod"/>
              <a:defRPr sz="1400"/>
            </a:lvl7pPr>
            <a:lvl8pPr marL="3657600" lvl="7" indent="-317500" algn="l" rtl="0">
              <a:spcBef>
                <a:spcPts val="1600"/>
              </a:spcBef>
              <a:spcAft>
                <a:spcPts val="0"/>
              </a:spcAft>
              <a:buSzPts val="1400"/>
              <a:buFont typeface="Roboto Condensed Light"/>
              <a:buAutoNum type="alphaLcPeriod"/>
              <a:defRPr sz="1400"/>
            </a:lvl8pPr>
            <a:lvl9pPr marL="4114800" lvl="8" indent="-317500" algn="l" rtl="0">
              <a:spcBef>
                <a:spcPts val="1600"/>
              </a:spcBef>
              <a:spcAft>
                <a:spcPts val="1600"/>
              </a:spcAft>
              <a:buSzPts val="1400"/>
              <a:buFont typeface="Roboto Condensed Light"/>
              <a:buAutoNum type="romanLcPeriod"/>
              <a:defRPr sz="1400"/>
            </a:lvl9pPr>
          </a:lstStyle>
          <a:p>
            <a:endParaRPr/>
          </a:p>
        </p:txBody>
      </p:sp>
      <p:cxnSp>
        <p:nvCxnSpPr>
          <p:cNvPr id="178" name="Google Shape;178;p4"/>
          <p:cNvCxnSpPr/>
          <p:nvPr/>
        </p:nvCxnSpPr>
        <p:spPr>
          <a:xfrm>
            <a:off x="-8550" y="1145950"/>
            <a:ext cx="9161100" cy="0"/>
          </a:xfrm>
          <a:prstGeom prst="straightConnector1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9" name="Google Shape;179;p4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80" name="Google Shape;180;p4"/>
          <p:cNvSpPr/>
          <p:nvPr/>
        </p:nvSpPr>
        <p:spPr>
          <a:xfrm rot="-5400000">
            <a:off x="184140" y="4805252"/>
            <a:ext cx="120107" cy="120092"/>
          </a:xfrm>
          <a:custGeom>
            <a:avLst/>
            <a:gdLst/>
            <a:ahLst/>
            <a:cxnLst/>
            <a:rect l="l" t="t" r="r" b="b"/>
            <a:pathLst>
              <a:path w="5954" h="5954" extrusionOk="0">
                <a:moveTo>
                  <a:pt x="941" y="1"/>
                </a:moveTo>
                <a:lnTo>
                  <a:pt x="0" y="953"/>
                </a:lnTo>
                <a:lnTo>
                  <a:pt x="2036" y="2977"/>
                </a:lnTo>
                <a:lnTo>
                  <a:pt x="0" y="5013"/>
                </a:lnTo>
                <a:lnTo>
                  <a:pt x="941" y="5954"/>
                </a:lnTo>
                <a:lnTo>
                  <a:pt x="2977" y="3930"/>
                </a:lnTo>
                <a:lnTo>
                  <a:pt x="5013" y="5954"/>
                </a:lnTo>
                <a:lnTo>
                  <a:pt x="5953" y="5013"/>
                </a:lnTo>
                <a:lnTo>
                  <a:pt x="3929" y="2977"/>
                </a:lnTo>
                <a:lnTo>
                  <a:pt x="5953" y="953"/>
                </a:lnTo>
                <a:lnTo>
                  <a:pt x="5013" y="1"/>
                </a:lnTo>
                <a:lnTo>
                  <a:pt x="2977" y="2037"/>
                </a:lnTo>
                <a:lnTo>
                  <a:pt x="941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4"/>
          <p:cNvSpPr/>
          <p:nvPr/>
        </p:nvSpPr>
        <p:spPr>
          <a:xfrm>
            <a:off x="175753" y="4532352"/>
            <a:ext cx="136881" cy="136900"/>
          </a:xfrm>
          <a:custGeom>
            <a:avLst/>
            <a:gdLst/>
            <a:ahLst/>
            <a:cxnLst/>
            <a:rect l="l" t="t" r="r" b="b"/>
            <a:pathLst>
              <a:path w="2596" h="2596" extrusionOk="0">
                <a:moveTo>
                  <a:pt x="0" y="0"/>
                </a:moveTo>
                <a:lnTo>
                  <a:pt x="0" y="2596"/>
                </a:lnTo>
                <a:lnTo>
                  <a:pt x="2596" y="2596"/>
                </a:lnTo>
                <a:lnTo>
                  <a:pt x="2596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4"/>
          <p:cNvSpPr/>
          <p:nvPr/>
        </p:nvSpPr>
        <p:spPr>
          <a:xfrm>
            <a:off x="4892316" y="124737"/>
            <a:ext cx="150472" cy="150472"/>
          </a:xfrm>
          <a:custGeom>
            <a:avLst/>
            <a:gdLst/>
            <a:ahLst/>
            <a:cxnLst/>
            <a:rect l="l" t="t" r="r" b="b"/>
            <a:pathLst>
              <a:path w="5954" h="5954" extrusionOk="0">
                <a:moveTo>
                  <a:pt x="941" y="1"/>
                </a:moveTo>
                <a:lnTo>
                  <a:pt x="0" y="953"/>
                </a:lnTo>
                <a:lnTo>
                  <a:pt x="2036" y="2977"/>
                </a:lnTo>
                <a:lnTo>
                  <a:pt x="0" y="5013"/>
                </a:lnTo>
                <a:lnTo>
                  <a:pt x="941" y="5954"/>
                </a:lnTo>
                <a:lnTo>
                  <a:pt x="2977" y="3930"/>
                </a:lnTo>
                <a:lnTo>
                  <a:pt x="5013" y="5954"/>
                </a:lnTo>
                <a:lnTo>
                  <a:pt x="5953" y="5013"/>
                </a:lnTo>
                <a:lnTo>
                  <a:pt x="3929" y="2977"/>
                </a:lnTo>
                <a:lnTo>
                  <a:pt x="5953" y="953"/>
                </a:lnTo>
                <a:lnTo>
                  <a:pt x="5013" y="1"/>
                </a:lnTo>
                <a:lnTo>
                  <a:pt x="2977" y="2037"/>
                </a:lnTo>
                <a:lnTo>
                  <a:pt x="941" y="1"/>
                </a:lnTo>
                <a:close/>
              </a:path>
            </a:pathLst>
          </a:custGeom>
          <a:solidFill>
            <a:srgbClr val="F8982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4"/>
          <p:cNvSpPr/>
          <p:nvPr/>
        </p:nvSpPr>
        <p:spPr>
          <a:xfrm>
            <a:off x="4101151" y="159064"/>
            <a:ext cx="600135" cy="81778"/>
          </a:xfrm>
          <a:custGeom>
            <a:avLst/>
            <a:gdLst/>
            <a:ahLst/>
            <a:cxnLst/>
            <a:rect l="l" t="t" r="r" b="b"/>
            <a:pathLst>
              <a:path w="18706" h="2549" extrusionOk="0">
                <a:moveTo>
                  <a:pt x="1917" y="1"/>
                </a:moveTo>
                <a:lnTo>
                  <a:pt x="1" y="1941"/>
                </a:lnTo>
                <a:lnTo>
                  <a:pt x="334" y="2275"/>
                </a:lnTo>
                <a:lnTo>
                  <a:pt x="1917" y="667"/>
                </a:lnTo>
                <a:lnTo>
                  <a:pt x="3775" y="2548"/>
                </a:lnTo>
                <a:lnTo>
                  <a:pt x="5644" y="667"/>
                </a:lnTo>
                <a:lnTo>
                  <a:pt x="7502" y="2548"/>
                </a:lnTo>
                <a:lnTo>
                  <a:pt x="9359" y="667"/>
                </a:lnTo>
                <a:lnTo>
                  <a:pt x="11216" y="2548"/>
                </a:lnTo>
                <a:lnTo>
                  <a:pt x="13074" y="667"/>
                </a:lnTo>
                <a:lnTo>
                  <a:pt x="14931" y="2548"/>
                </a:lnTo>
                <a:lnTo>
                  <a:pt x="16788" y="667"/>
                </a:lnTo>
                <a:lnTo>
                  <a:pt x="18372" y="2275"/>
                </a:lnTo>
                <a:lnTo>
                  <a:pt x="18705" y="1941"/>
                </a:lnTo>
                <a:lnTo>
                  <a:pt x="16788" y="1"/>
                </a:lnTo>
                <a:lnTo>
                  <a:pt x="14931" y="1882"/>
                </a:lnTo>
                <a:lnTo>
                  <a:pt x="13074" y="1"/>
                </a:lnTo>
                <a:lnTo>
                  <a:pt x="11216" y="1882"/>
                </a:lnTo>
                <a:lnTo>
                  <a:pt x="9359" y="1"/>
                </a:lnTo>
                <a:lnTo>
                  <a:pt x="7502" y="1882"/>
                </a:lnTo>
                <a:lnTo>
                  <a:pt x="5644" y="1"/>
                </a:lnTo>
                <a:lnTo>
                  <a:pt x="3775" y="1882"/>
                </a:lnTo>
                <a:lnTo>
                  <a:pt x="1917" y="1"/>
                </a:lnTo>
                <a:close/>
              </a:path>
            </a:pathLst>
          </a:custGeom>
          <a:solidFill>
            <a:srgbClr val="F8982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4"/>
          <p:cNvSpPr/>
          <p:nvPr/>
        </p:nvSpPr>
        <p:spPr>
          <a:xfrm rot="-5400000">
            <a:off x="757377" y="175215"/>
            <a:ext cx="120107" cy="120092"/>
          </a:xfrm>
          <a:custGeom>
            <a:avLst/>
            <a:gdLst/>
            <a:ahLst/>
            <a:cxnLst/>
            <a:rect l="l" t="t" r="r" b="b"/>
            <a:pathLst>
              <a:path w="5954" h="5954" extrusionOk="0">
                <a:moveTo>
                  <a:pt x="941" y="1"/>
                </a:moveTo>
                <a:lnTo>
                  <a:pt x="0" y="953"/>
                </a:lnTo>
                <a:lnTo>
                  <a:pt x="2036" y="2977"/>
                </a:lnTo>
                <a:lnTo>
                  <a:pt x="0" y="5013"/>
                </a:lnTo>
                <a:lnTo>
                  <a:pt x="941" y="5954"/>
                </a:lnTo>
                <a:lnTo>
                  <a:pt x="2977" y="3930"/>
                </a:lnTo>
                <a:lnTo>
                  <a:pt x="5013" y="5954"/>
                </a:lnTo>
                <a:lnTo>
                  <a:pt x="5953" y="5013"/>
                </a:lnTo>
                <a:lnTo>
                  <a:pt x="3929" y="2977"/>
                </a:lnTo>
                <a:lnTo>
                  <a:pt x="5953" y="953"/>
                </a:lnTo>
                <a:lnTo>
                  <a:pt x="5013" y="1"/>
                </a:lnTo>
                <a:lnTo>
                  <a:pt x="2977" y="2037"/>
                </a:lnTo>
                <a:lnTo>
                  <a:pt x="941" y="1"/>
                </a:lnTo>
                <a:close/>
              </a:path>
            </a:pathLst>
          </a:custGeom>
          <a:solidFill>
            <a:srgbClr val="883F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4"/>
          <p:cNvSpPr/>
          <p:nvPr/>
        </p:nvSpPr>
        <p:spPr>
          <a:xfrm>
            <a:off x="964730" y="166815"/>
            <a:ext cx="136881" cy="136900"/>
          </a:xfrm>
          <a:custGeom>
            <a:avLst/>
            <a:gdLst/>
            <a:ahLst/>
            <a:cxnLst/>
            <a:rect l="l" t="t" r="r" b="b"/>
            <a:pathLst>
              <a:path w="2596" h="2596" extrusionOk="0">
                <a:moveTo>
                  <a:pt x="0" y="0"/>
                </a:moveTo>
                <a:lnTo>
                  <a:pt x="0" y="2596"/>
                </a:lnTo>
                <a:lnTo>
                  <a:pt x="2596" y="2596"/>
                </a:lnTo>
                <a:lnTo>
                  <a:pt x="2596" y="0"/>
                </a:lnTo>
                <a:close/>
              </a:path>
            </a:pathLst>
          </a:custGeom>
          <a:solidFill>
            <a:srgbClr val="883F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6" name="Google Shape;186;p4"/>
          <p:cNvGrpSpPr/>
          <p:nvPr/>
        </p:nvGrpSpPr>
        <p:grpSpPr>
          <a:xfrm rot="-2532444">
            <a:off x="105276" y="-11344"/>
            <a:ext cx="544954" cy="529275"/>
            <a:chOff x="493977" y="4202564"/>
            <a:chExt cx="544967" cy="529288"/>
          </a:xfrm>
        </p:grpSpPr>
        <p:sp>
          <p:nvSpPr>
            <p:cNvPr id="187" name="Google Shape;187;p4"/>
            <p:cNvSpPr/>
            <p:nvPr/>
          </p:nvSpPr>
          <p:spPr>
            <a:xfrm rot="2549225" flipH="1">
              <a:off x="574668" y="4292653"/>
              <a:ext cx="38160" cy="32686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01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4"/>
            <p:cNvSpPr/>
            <p:nvPr/>
          </p:nvSpPr>
          <p:spPr>
            <a:xfrm rot="2549225" flipH="1">
              <a:off x="661236" y="4371942"/>
              <a:ext cx="38160" cy="32686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0" y="1"/>
                    <a:pt x="0" y="203"/>
                    <a:pt x="0" y="509"/>
                  </a:cubicBezTo>
                  <a:cubicBezTo>
                    <a:pt x="0" y="794"/>
                    <a:pt x="227" y="1021"/>
                    <a:pt x="512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4"/>
            <p:cNvSpPr/>
            <p:nvPr/>
          </p:nvSpPr>
          <p:spPr>
            <a:xfrm rot="2549225" flipH="1">
              <a:off x="747549" y="4450984"/>
              <a:ext cx="38128" cy="32686"/>
            </a:xfrm>
            <a:custGeom>
              <a:avLst/>
              <a:gdLst/>
              <a:ahLst/>
              <a:cxnLst/>
              <a:rect l="l" t="t" r="r" b="b"/>
              <a:pathLst>
                <a:path w="1191" h="1021" extrusionOk="0">
                  <a:moveTo>
                    <a:pt x="512" y="1"/>
                  </a:moveTo>
                  <a:cubicBezTo>
                    <a:pt x="250" y="1"/>
                    <a:pt x="0" y="203"/>
                    <a:pt x="0" y="509"/>
                  </a:cubicBezTo>
                  <a:cubicBezTo>
                    <a:pt x="0" y="794"/>
                    <a:pt x="226" y="1021"/>
                    <a:pt x="512" y="1021"/>
                  </a:cubicBezTo>
                  <a:cubicBezTo>
                    <a:pt x="965" y="1021"/>
                    <a:pt x="1191" y="473"/>
                    <a:pt x="869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4"/>
            <p:cNvSpPr/>
            <p:nvPr/>
          </p:nvSpPr>
          <p:spPr>
            <a:xfrm rot="2549225" flipH="1">
              <a:off x="833830" y="4530025"/>
              <a:ext cx="38160" cy="32686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13" y="1021"/>
                  </a:cubicBezTo>
                  <a:cubicBezTo>
                    <a:pt x="965" y="1021"/>
                    <a:pt x="1192" y="473"/>
                    <a:pt x="870" y="152"/>
                  </a:cubicBezTo>
                  <a:cubicBezTo>
                    <a:pt x="766" y="47"/>
                    <a:pt x="638" y="1"/>
                    <a:pt x="5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4"/>
            <p:cNvSpPr/>
            <p:nvPr/>
          </p:nvSpPr>
          <p:spPr>
            <a:xfrm rot="2549225" flipH="1">
              <a:off x="920115" y="4609055"/>
              <a:ext cx="38160" cy="32686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01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6" y="47"/>
                    <a:pt x="638" y="1"/>
                    <a:pt x="5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4"/>
            <p:cNvSpPr/>
            <p:nvPr/>
          </p:nvSpPr>
          <p:spPr>
            <a:xfrm rot="2549225" flipH="1">
              <a:off x="649189" y="4211114"/>
              <a:ext cx="38160" cy="33038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01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8" y="0"/>
                    <a:pt x="5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4"/>
            <p:cNvSpPr/>
            <p:nvPr/>
          </p:nvSpPr>
          <p:spPr>
            <a:xfrm rot="2549225" flipH="1">
              <a:off x="735758" y="4290404"/>
              <a:ext cx="38160" cy="33038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3" y="0"/>
                  </a:moveTo>
                  <a:cubicBezTo>
                    <a:pt x="251" y="0"/>
                    <a:pt x="0" y="205"/>
                    <a:pt x="0" y="520"/>
                  </a:cubicBezTo>
                  <a:cubicBezTo>
                    <a:pt x="0" y="794"/>
                    <a:pt x="227" y="1032"/>
                    <a:pt x="512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8" y="0"/>
                    <a:pt x="5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4"/>
            <p:cNvSpPr/>
            <p:nvPr/>
          </p:nvSpPr>
          <p:spPr>
            <a:xfrm rot="2549225" flipH="1">
              <a:off x="822071" y="4369445"/>
              <a:ext cx="38128" cy="33038"/>
            </a:xfrm>
            <a:custGeom>
              <a:avLst/>
              <a:gdLst/>
              <a:ahLst/>
              <a:cxnLst/>
              <a:rect l="l" t="t" r="r" b="b"/>
              <a:pathLst>
                <a:path w="1191" h="1032" extrusionOk="0">
                  <a:moveTo>
                    <a:pt x="513" y="0"/>
                  </a:moveTo>
                  <a:cubicBezTo>
                    <a:pt x="251" y="0"/>
                    <a:pt x="0" y="205"/>
                    <a:pt x="0" y="520"/>
                  </a:cubicBezTo>
                  <a:cubicBezTo>
                    <a:pt x="0" y="794"/>
                    <a:pt x="226" y="1032"/>
                    <a:pt x="512" y="1032"/>
                  </a:cubicBezTo>
                  <a:cubicBezTo>
                    <a:pt x="965" y="1032"/>
                    <a:pt x="1191" y="472"/>
                    <a:pt x="869" y="151"/>
                  </a:cubicBezTo>
                  <a:cubicBezTo>
                    <a:pt x="766" y="47"/>
                    <a:pt x="638" y="0"/>
                    <a:pt x="5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4"/>
            <p:cNvSpPr/>
            <p:nvPr/>
          </p:nvSpPr>
          <p:spPr>
            <a:xfrm rot="2549225" flipH="1">
              <a:off x="908352" y="4448486"/>
              <a:ext cx="38160" cy="33038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13" y="1032"/>
                  </a:cubicBezTo>
                  <a:cubicBezTo>
                    <a:pt x="965" y="1032"/>
                    <a:pt x="1192" y="472"/>
                    <a:pt x="870" y="151"/>
                  </a:cubicBezTo>
                  <a:cubicBezTo>
                    <a:pt x="766" y="47"/>
                    <a:pt x="639" y="0"/>
                    <a:pt x="5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4"/>
            <p:cNvSpPr/>
            <p:nvPr/>
          </p:nvSpPr>
          <p:spPr>
            <a:xfrm rot="2549225" flipH="1">
              <a:off x="994637" y="4527517"/>
              <a:ext cx="38160" cy="33038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01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9" y="0"/>
                    <a:pt x="5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4"/>
            <p:cNvSpPr/>
            <p:nvPr/>
          </p:nvSpPr>
          <p:spPr>
            <a:xfrm rot="2549225" flipH="1">
              <a:off x="500103" y="4373918"/>
              <a:ext cx="38160" cy="32974"/>
            </a:xfrm>
            <a:custGeom>
              <a:avLst/>
              <a:gdLst/>
              <a:ahLst/>
              <a:cxnLst/>
              <a:rect l="l" t="t" r="r" b="b"/>
              <a:pathLst>
                <a:path w="1192" h="1030" extrusionOk="0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01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7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4"/>
            <p:cNvSpPr/>
            <p:nvPr/>
          </p:nvSpPr>
          <p:spPr>
            <a:xfrm rot="2549225" flipH="1">
              <a:off x="586671" y="4453208"/>
              <a:ext cx="38160" cy="32974"/>
            </a:xfrm>
            <a:custGeom>
              <a:avLst/>
              <a:gdLst/>
              <a:ahLst/>
              <a:cxnLst/>
              <a:rect l="l" t="t" r="r" b="b"/>
              <a:pathLst>
                <a:path w="1192" h="1030" extrusionOk="0">
                  <a:moveTo>
                    <a:pt x="519" y="0"/>
                  </a:moveTo>
                  <a:cubicBezTo>
                    <a:pt x="255" y="0"/>
                    <a:pt x="0" y="209"/>
                    <a:pt x="0" y="518"/>
                  </a:cubicBezTo>
                  <a:cubicBezTo>
                    <a:pt x="0" y="791"/>
                    <a:pt x="239" y="1029"/>
                    <a:pt x="512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7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4"/>
            <p:cNvSpPr/>
            <p:nvPr/>
          </p:nvSpPr>
          <p:spPr>
            <a:xfrm rot="2549225" flipH="1">
              <a:off x="672984" y="4532249"/>
              <a:ext cx="38128" cy="32974"/>
            </a:xfrm>
            <a:custGeom>
              <a:avLst/>
              <a:gdLst/>
              <a:ahLst/>
              <a:cxnLst/>
              <a:rect l="l" t="t" r="r" b="b"/>
              <a:pathLst>
                <a:path w="1191" h="1030" extrusionOk="0">
                  <a:moveTo>
                    <a:pt x="518" y="0"/>
                  </a:moveTo>
                  <a:cubicBezTo>
                    <a:pt x="255" y="0"/>
                    <a:pt x="0" y="209"/>
                    <a:pt x="0" y="518"/>
                  </a:cubicBezTo>
                  <a:cubicBezTo>
                    <a:pt x="0" y="791"/>
                    <a:pt x="226" y="1029"/>
                    <a:pt x="512" y="1029"/>
                  </a:cubicBezTo>
                  <a:cubicBezTo>
                    <a:pt x="965" y="1029"/>
                    <a:pt x="1191" y="470"/>
                    <a:pt x="869" y="148"/>
                  </a:cubicBezTo>
                  <a:cubicBezTo>
                    <a:pt x="767" y="46"/>
                    <a:pt x="642" y="0"/>
                    <a:pt x="5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4"/>
            <p:cNvSpPr/>
            <p:nvPr/>
          </p:nvSpPr>
          <p:spPr>
            <a:xfrm rot="2549225" flipH="1">
              <a:off x="759265" y="4611290"/>
              <a:ext cx="38160" cy="32974"/>
            </a:xfrm>
            <a:custGeom>
              <a:avLst/>
              <a:gdLst/>
              <a:ahLst/>
              <a:cxnLst/>
              <a:rect l="l" t="t" r="r" b="b"/>
              <a:pathLst>
                <a:path w="1192" h="1030" extrusionOk="0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13" y="1029"/>
                  </a:cubicBezTo>
                  <a:cubicBezTo>
                    <a:pt x="965" y="1029"/>
                    <a:pt x="1192" y="470"/>
                    <a:pt x="870" y="148"/>
                  </a:cubicBezTo>
                  <a:cubicBezTo>
                    <a:pt x="768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4"/>
            <p:cNvSpPr/>
            <p:nvPr/>
          </p:nvSpPr>
          <p:spPr>
            <a:xfrm rot="2549225" flipH="1">
              <a:off x="845550" y="4690321"/>
              <a:ext cx="38160" cy="32974"/>
            </a:xfrm>
            <a:custGeom>
              <a:avLst/>
              <a:gdLst/>
              <a:ahLst/>
              <a:cxnLst/>
              <a:rect l="l" t="t" r="r" b="b"/>
              <a:pathLst>
                <a:path w="1192" h="1030" extrusionOk="0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01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8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2" name="Google Shape;202;p4"/>
          <p:cNvGrpSpPr/>
          <p:nvPr/>
        </p:nvGrpSpPr>
        <p:grpSpPr>
          <a:xfrm rot="-2520025">
            <a:off x="8099464" y="-11337"/>
            <a:ext cx="544938" cy="529260"/>
            <a:chOff x="493977" y="4202564"/>
            <a:chExt cx="544967" cy="529288"/>
          </a:xfrm>
        </p:grpSpPr>
        <p:sp>
          <p:nvSpPr>
            <p:cNvPr id="203" name="Google Shape;203;p4"/>
            <p:cNvSpPr/>
            <p:nvPr/>
          </p:nvSpPr>
          <p:spPr>
            <a:xfrm rot="2549225" flipH="1">
              <a:off x="574668" y="4292653"/>
              <a:ext cx="38160" cy="32686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01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rgbClr val="4CA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4"/>
            <p:cNvSpPr/>
            <p:nvPr/>
          </p:nvSpPr>
          <p:spPr>
            <a:xfrm rot="2549225" flipH="1">
              <a:off x="661236" y="4371942"/>
              <a:ext cx="38160" cy="32686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0" y="1"/>
                    <a:pt x="0" y="203"/>
                    <a:pt x="0" y="509"/>
                  </a:cubicBezTo>
                  <a:cubicBezTo>
                    <a:pt x="0" y="794"/>
                    <a:pt x="227" y="1021"/>
                    <a:pt x="512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rgbClr val="4CA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4"/>
            <p:cNvSpPr/>
            <p:nvPr/>
          </p:nvSpPr>
          <p:spPr>
            <a:xfrm rot="2549225" flipH="1">
              <a:off x="747549" y="4450984"/>
              <a:ext cx="38128" cy="32686"/>
            </a:xfrm>
            <a:custGeom>
              <a:avLst/>
              <a:gdLst/>
              <a:ahLst/>
              <a:cxnLst/>
              <a:rect l="l" t="t" r="r" b="b"/>
              <a:pathLst>
                <a:path w="1191" h="1021" extrusionOk="0">
                  <a:moveTo>
                    <a:pt x="512" y="1"/>
                  </a:moveTo>
                  <a:cubicBezTo>
                    <a:pt x="250" y="1"/>
                    <a:pt x="0" y="203"/>
                    <a:pt x="0" y="509"/>
                  </a:cubicBezTo>
                  <a:cubicBezTo>
                    <a:pt x="0" y="794"/>
                    <a:pt x="226" y="1021"/>
                    <a:pt x="512" y="1021"/>
                  </a:cubicBezTo>
                  <a:cubicBezTo>
                    <a:pt x="965" y="1021"/>
                    <a:pt x="1191" y="473"/>
                    <a:pt x="869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rgbClr val="4CA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4"/>
            <p:cNvSpPr/>
            <p:nvPr/>
          </p:nvSpPr>
          <p:spPr>
            <a:xfrm rot="2549225" flipH="1">
              <a:off x="833830" y="4530025"/>
              <a:ext cx="38160" cy="32686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13" y="1021"/>
                  </a:cubicBezTo>
                  <a:cubicBezTo>
                    <a:pt x="965" y="1021"/>
                    <a:pt x="1192" y="473"/>
                    <a:pt x="870" y="152"/>
                  </a:cubicBezTo>
                  <a:cubicBezTo>
                    <a:pt x="766" y="47"/>
                    <a:pt x="638" y="1"/>
                    <a:pt x="512" y="1"/>
                  </a:cubicBezTo>
                  <a:close/>
                </a:path>
              </a:pathLst>
            </a:custGeom>
            <a:solidFill>
              <a:srgbClr val="4CA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4"/>
            <p:cNvSpPr/>
            <p:nvPr/>
          </p:nvSpPr>
          <p:spPr>
            <a:xfrm rot="2549225" flipH="1">
              <a:off x="920115" y="4609055"/>
              <a:ext cx="38160" cy="32686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01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6" y="47"/>
                    <a:pt x="638" y="1"/>
                    <a:pt x="512" y="1"/>
                  </a:cubicBezTo>
                  <a:close/>
                </a:path>
              </a:pathLst>
            </a:custGeom>
            <a:solidFill>
              <a:srgbClr val="4CA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4"/>
            <p:cNvSpPr/>
            <p:nvPr/>
          </p:nvSpPr>
          <p:spPr>
            <a:xfrm rot="2549225" flipH="1">
              <a:off x="649189" y="4211114"/>
              <a:ext cx="38160" cy="33038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01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8" y="0"/>
                    <a:pt x="514" y="0"/>
                  </a:cubicBezTo>
                  <a:close/>
                </a:path>
              </a:pathLst>
            </a:custGeom>
            <a:solidFill>
              <a:srgbClr val="4CA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4"/>
            <p:cNvSpPr/>
            <p:nvPr/>
          </p:nvSpPr>
          <p:spPr>
            <a:xfrm rot="2549225" flipH="1">
              <a:off x="735758" y="4290404"/>
              <a:ext cx="38160" cy="33038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3" y="0"/>
                  </a:moveTo>
                  <a:cubicBezTo>
                    <a:pt x="251" y="0"/>
                    <a:pt x="0" y="205"/>
                    <a:pt x="0" y="520"/>
                  </a:cubicBezTo>
                  <a:cubicBezTo>
                    <a:pt x="0" y="794"/>
                    <a:pt x="227" y="1032"/>
                    <a:pt x="512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8" y="0"/>
                    <a:pt x="513" y="0"/>
                  </a:cubicBezTo>
                  <a:close/>
                </a:path>
              </a:pathLst>
            </a:custGeom>
            <a:solidFill>
              <a:srgbClr val="4CA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4"/>
            <p:cNvSpPr/>
            <p:nvPr/>
          </p:nvSpPr>
          <p:spPr>
            <a:xfrm rot="2549225" flipH="1">
              <a:off x="822071" y="4369445"/>
              <a:ext cx="38128" cy="33038"/>
            </a:xfrm>
            <a:custGeom>
              <a:avLst/>
              <a:gdLst/>
              <a:ahLst/>
              <a:cxnLst/>
              <a:rect l="l" t="t" r="r" b="b"/>
              <a:pathLst>
                <a:path w="1191" h="1032" extrusionOk="0">
                  <a:moveTo>
                    <a:pt x="513" y="0"/>
                  </a:moveTo>
                  <a:cubicBezTo>
                    <a:pt x="251" y="0"/>
                    <a:pt x="0" y="205"/>
                    <a:pt x="0" y="520"/>
                  </a:cubicBezTo>
                  <a:cubicBezTo>
                    <a:pt x="0" y="794"/>
                    <a:pt x="226" y="1032"/>
                    <a:pt x="512" y="1032"/>
                  </a:cubicBezTo>
                  <a:cubicBezTo>
                    <a:pt x="965" y="1032"/>
                    <a:pt x="1191" y="472"/>
                    <a:pt x="869" y="151"/>
                  </a:cubicBezTo>
                  <a:cubicBezTo>
                    <a:pt x="766" y="47"/>
                    <a:pt x="638" y="0"/>
                    <a:pt x="513" y="0"/>
                  </a:cubicBezTo>
                  <a:close/>
                </a:path>
              </a:pathLst>
            </a:custGeom>
            <a:solidFill>
              <a:srgbClr val="4CA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4"/>
            <p:cNvSpPr/>
            <p:nvPr/>
          </p:nvSpPr>
          <p:spPr>
            <a:xfrm rot="2549225" flipH="1">
              <a:off x="908352" y="4448486"/>
              <a:ext cx="38160" cy="33038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13" y="1032"/>
                  </a:cubicBezTo>
                  <a:cubicBezTo>
                    <a:pt x="965" y="1032"/>
                    <a:pt x="1192" y="472"/>
                    <a:pt x="870" y="151"/>
                  </a:cubicBezTo>
                  <a:cubicBezTo>
                    <a:pt x="766" y="47"/>
                    <a:pt x="639" y="0"/>
                    <a:pt x="514" y="0"/>
                  </a:cubicBezTo>
                  <a:close/>
                </a:path>
              </a:pathLst>
            </a:custGeom>
            <a:solidFill>
              <a:srgbClr val="4CA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4"/>
            <p:cNvSpPr/>
            <p:nvPr/>
          </p:nvSpPr>
          <p:spPr>
            <a:xfrm rot="2549225" flipH="1">
              <a:off x="994637" y="4527517"/>
              <a:ext cx="38160" cy="33038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01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9" y="0"/>
                    <a:pt x="514" y="0"/>
                  </a:cubicBezTo>
                  <a:close/>
                </a:path>
              </a:pathLst>
            </a:custGeom>
            <a:solidFill>
              <a:srgbClr val="4CA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4"/>
            <p:cNvSpPr/>
            <p:nvPr/>
          </p:nvSpPr>
          <p:spPr>
            <a:xfrm rot="2549225" flipH="1">
              <a:off x="500103" y="4373918"/>
              <a:ext cx="38160" cy="32974"/>
            </a:xfrm>
            <a:custGeom>
              <a:avLst/>
              <a:gdLst/>
              <a:ahLst/>
              <a:cxnLst/>
              <a:rect l="l" t="t" r="r" b="b"/>
              <a:pathLst>
                <a:path w="1192" h="1030" extrusionOk="0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01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7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rgbClr val="4CA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4"/>
            <p:cNvSpPr/>
            <p:nvPr/>
          </p:nvSpPr>
          <p:spPr>
            <a:xfrm rot="2549225" flipH="1">
              <a:off x="586671" y="4453208"/>
              <a:ext cx="38160" cy="32974"/>
            </a:xfrm>
            <a:custGeom>
              <a:avLst/>
              <a:gdLst/>
              <a:ahLst/>
              <a:cxnLst/>
              <a:rect l="l" t="t" r="r" b="b"/>
              <a:pathLst>
                <a:path w="1192" h="1030" extrusionOk="0">
                  <a:moveTo>
                    <a:pt x="519" y="0"/>
                  </a:moveTo>
                  <a:cubicBezTo>
                    <a:pt x="255" y="0"/>
                    <a:pt x="0" y="209"/>
                    <a:pt x="0" y="518"/>
                  </a:cubicBezTo>
                  <a:cubicBezTo>
                    <a:pt x="0" y="791"/>
                    <a:pt x="239" y="1029"/>
                    <a:pt x="512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7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rgbClr val="4CA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4"/>
            <p:cNvSpPr/>
            <p:nvPr/>
          </p:nvSpPr>
          <p:spPr>
            <a:xfrm rot="2549225" flipH="1">
              <a:off x="672984" y="4532249"/>
              <a:ext cx="38128" cy="32974"/>
            </a:xfrm>
            <a:custGeom>
              <a:avLst/>
              <a:gdLst/>
              <a:ahLst/>
              <a:cxnLst/>
              <a:rect l="l" t="t" r="r" b="b"/>
              <a:pathLst>
                <a:path w="1191" h="1030" extrusionOk="0">
                  <a:moveTo>
                    <a:pt x="518" y="0"/>
                  </a:moveTo>
                  <a:cubicBezTo>
                    <a:pt x="255" y="0"/>
                    <a:pt x="0" y="209"/>
                    <a:pt x="0" y="518"/>
                  </a:cubicBezTo>
                  <a:cubicBezTo>
                    <a:pt x="0" y="791"/>
                    <a:pt x="226" y="1029"/>
                    <a:pt x="512" y="1029"/>
                  </a:cubicBezTo>
                  <a:cubicBezTo>
                    <a:pt x="965" y="1029"/>
                    <a:pt x="1191" y="470"/>
                    <a:pt x="869" y="148"/>
                  </a:cubicBezTo>
                  <a:cubicBezTo>
                    <a:pt x="767" y="46"/>
                    <a:pt x="642" y="0"/>
                    <a:pt x="518" y="0"/>
                  </a:cubicBezTo>
                  <a:close/>
                </a:path>
              </a:pathLst>
            </a:custGeom>
            <a:solidFill>
              <a:srgbClr val="4CA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4"/>
            <p:cNvSpPr/>
            <p:nvPr/>
          </p:nvSpPr>
          <p:spPr>
            <a:xfrm rot="2549225" flipH="1">
              <a:off x="759265" y="4611290"/>
              <a:ext cx="38160" cy="32974"/>
            </a:xfrm>
            <a:custGeom>
              <a:avLst/>
              <a:gdLst/>
              <a:ahLst/>
              <a:cxnLst/>
              <a:rect l="l" t="t" r="r" b="b"/>
              <a:pathLst>
                <a:path w="1192" h="1030" extrusionOk="0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13" y="1029"/>
                  </a:cubicBezTo>
                  <a:cubicBezTo>
                    <a:pt x="965" y="1029"/>
                    <a:pt x="1192" y="470"/>
                    <a:pt x="870" y="148"/>
                  </a:cubicBezTo>
                  <a:cubicBezTo>
                    <a:pt x="768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rgbClr val="4CA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4"/>
            <p:cNvSpPr/>
            <p:nvPr/>
          </p:nvSpPr>
          <p:spPr>
            <a:xfrm rot="2549225" flipH="1">
              <a:off x="845550" y="4690321"/>
              <a:ext cx="38160" cy="32974"/>
            </a:xfrm>
            <a:custGeom>
              <a:avLst/>
              <a:gdLst/>
              <a:ahLst/>
              <a:cxnLst/>
              <a:rect l="l" t="t" r="r" b="b"/>
              <a:pathLst>
                <a:path w="1192" h="1030" extrusionOk="0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01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8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rgbClr val="4CA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8" name="Google Shape;218;p4"/>
          <p:cNvSpPr/>
          <p:nvPr/>
        </p:nvSpPr>
        <p:spPr>
          <a:xfrm flipH="1">
            <a:off x="8772913" y="191726"/>
            <a:ext cx="123120" cy="123152"/>
          </a:xfrm>
          <a:custGeom>
            <a:avLst/>
            <a:gdLst/>
            <a:ahLst/>
            <a:cxnLst/>
            <a:rect l="l" t="t" r="r" b="b"/>
            <a:pathLst>
              <a:path w="3846" h="3847" extrusionOk="0">
                <a:moveTo>
                  <a:pt x="1560" y="1"/>
                </a:moveTo>
                <a:lnTo>
                  <a:pt x="1560" y="1560"/>
                </a:lnTo>
                <a:lnTo>
                  <a:pt x="0" y="1560"/>
                </a:lnTo>
                <a:lnTo>
                  <a:pt x="0" y="2287"/>
                </a:lnTo>
                <a:lnTo>
                  <a:pt x="1560" y="2287"/>
                </a:lnTo>
                <a:lnTo>
                  <a:pt x="1560" y="3846"/>
                </a:lnTo>
                <a:lnTo>
                  <a:pt x="2286" y="3846"/>
                </a:lnTo>
                <a:lnTo>
                  <a:pt x="2286" y="2287"/>
                </a:lnTo>
                <a:lnTo>
                  <a:pt x="3846" y="2287"/>
                </a:lnTo>
                <a:lnTo>
                  <a:pt x="3846" y="1560"/>
                </a:lnTo>
                <a:lnTo>
                  <a:pt x="2286" y="1560"/>
                </a:lnTo>
                <a:lnTo>
                  <a:pt x="2286" y="1"/>
                </a:lnTo>
                <a:close/>
              </a:path>
            </a:pathLst>
          </a:custGeom>
          <a:solidFill>
            <a:schemeClr val="accent5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9" name="Google Shape;219;p4"/>
          <p:cNvGrpSpPr/>
          <p:nvPr/>
        </p:nvGrpSpPr>
        <p:grpSpPr>
          <a:xfrm>
            <a:off x="163630" y="4132368"/>
            <a:ext cx="161127" cy="262714"/>
            <a:chOff x="8814523" y="4301099"/>
            <a:chExt cx="181204" cy="295450"/>
          </a:xfrm>
        </p:grpSpPr>
        <p:sp>
          <p:nvSpPr>
            <p:cNvPr id="220" name="Google Shape;220;p4"/>
            <p:cNvSpPr/>
            <p:nvPr/>
          </p:nvSpPr>
          <p:spPr>
            <a:xfrm>
              <a:off x="8814523" y="4429633"/>
              <a:ext cx="44660" cy="37996"/>
            </a:xfrm>
            <a:custGeom>
              <a:avLst/>
              <a:gdLst/>
              <a:ahLst/>
              <a:cxnLst/>
              <a:rect l="l" t="t" r="r" b="b"/>
              <a:pathLst>
                <a:path w="1394" h="1186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2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4"/>
            <p:cNvSpPr/>
            <p:nvPr/>
          </p:nvSpPr>
          <p:spPr>
            <a:xfrm>
              <a:off x="8951067" y="4429633"/>
              <a:ext cx="44660" cy="37996"/>
            </a:xfrm>
            <a:custGeom>
              <a:avLst/>
              <a:gdLst/>
              <a:ahLst/>
              <a:cxnLst/>
              <a:rect l="l" t="t" r="r" b="b"/>
              <a:pathLst>
                <a:path w="1394" h="1186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2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4"/>
            <p:cNvSpPr/>
            <p:nvPr/>
          </p:nvSpPr>
          <p:spPr>
            <a:xfrm>
              <a:off x="8814523" y="4301099"/>
              <a:ext cx="44660" cy="37964"/>
            </a:xfrm>
            <a:custGeom>
              <a:avLst/>
              <a:gdLst/>
              <a:ahLst/>
              <a:cxnLst/>
              <a:rect l="l" t="t" r="r" b="b"/>
              <a:pathLst>
                <a:path w="1394" h="1185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1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4"/>
            <p:cNvSpPr/>
            <p:nvPr/>
          </p:nvSpPr>
          <p:spPr>
            <a:xfrm>
              <a:off x="8951067" y="4301099"/>
              <a:ext cx="44660" cy="37964"/>
            </a:xfrm>
            <a:custGeom>
              <a:avLst/>
              <a:gdLst/>
              <a:ahLst/>
              <a:cxnLst/>
              <a:rect l="l" t="t" r="r" b="b"/>
              <a:pathLst>
                <a:path w="1394" h="1185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1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4"/>
            <p:cNvSpPr/>
            <p:nvPr/>
          </p:nvSpPr>
          <p:spPr>
            <a:xfrm>
              <a:off x="8814523" y="4558328"/>
              <a:ext cx="44660" cy="38221"/>
            </a:xfrm>
            <a:custGeom>
              <a:avLst/>
              <a:gdLst/>
              <a:ahLst/>
              <a:cxnLst/>
              <a:rect l="l" t="t" r="r" b="b"/>
              <a:pathLst>
                <a:path w="1394" h="1193" extrusionOk="0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74" y="1193"/>
                    <a:pt x="798" y="1193"/>
                  </a:cubicBezTo>
                  <a:cubicBezTo>
                    <a:pt x="1131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4"/>
            <p:cNvSpPr/>
            <p:nvPr/>
          </p:nvSpPr>
          <p:spPr>
            <a:xfrm>
              <a:off x="8951067" y="4558328"/>
              <a:ext cx="44660" cy="38221"/>
            </a:xfrm>
            <a:custGeom>
              <a:avLst/>
              <a:gdLst/>
              <a:ahLst/>
              <a:cxnLst/>
              <a:rect l="l" t="t" r="r" b="b"/>
              <a:pathLst>
                <a:path w="1394" h="1193" extrusionOk="0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62" y="1193"/>
                    <a:pt x="798" y="1193"/>
                  </a:cubicBezTo>
                  <a:cubicBezTo>
                    <a:pt x="1120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6" name="Google Shape;226;p4"/>
          <p:cNvSpPr/>
          <p:nvPr/>
        </p:nvSpPr>
        <p:spPr>
          <a:xfrm>
            <a:off x="5673825" y="114475"/>
            <a:ext cx="171000" cy="171000"/>
          </a:xfrm>
          <a:prstGeom prst="ellipse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8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ibre Franklin ExtraBold"/>
              <a:buNone/>
              <a:defRPr sz="3200">
                <a:solidFill>
                  <a:schemeClr val="lt1"/>
                </a:solidFill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ibre Franklin ExtraBold"/>
              <a:buNone/>
              <a:defRPr sz="3200">
                <a:solidFill>
                  <a:schemeClr val="lt1"/>
                </a:solidFill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ibre Franklin ExtraBold"/>
              <a:buNone/>
              <a:defRPr sz="3200">
                <a:solidFill>
                  <a:schemeClr val="lt1"/>
                </a:solidFill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ibre Franklin ExtraBold"/>
              <a:buNone/>
              <a:defRPr sz="3200">
                <a:solidFill>
                  <a:schemeClr val="lt1"/>
                </a:solidFill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ibre Franklin ExtraBold"/>
              <a:buNone/>
              <a:defRPr sz="3200">
                <a:solidFill>
                  <a:schemeClr val="lt1"/>
                </a:solidFill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ibre Franklin ExtraBold"/>
              <a:buNone/>
              <a:defRPr sz="3200">
                <a:solidFill>
                  <a:schemeClr val="lt1"/>
                </a:solidFill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ibre Franklin ExtraBold"/>
              <a:buNone/>
              <a:defRPr sz="3200">
                <a:solidFill>
                  <a:schemeClr val="lt1"/>
                </a:solidFill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ibre Franklin ExtraBold"/>
              <a:buNone/>
              <a:defRPr sz="3200">
                <a:solidFill>
                  <a:schemeClr val="lt1"/>
                </a:solidFill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ibre Franklin ExtraBold"/>
              <a:buNone/>
              <a:defRPr sz="3200">
                <a:solidFill>
                  <a:schemeClr val="lt1"/>
                </a:solidFill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246950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arker Grotesque Medium"/>
              <a:buChar char="●"/>
              <a:defRPr sz="2000">
                <a:solidFill>
                  <a:schemeClr val="lt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marL="914400" lvl="1" indent="-355600" algn="ctr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arker Grotesque Medium"/>
              <a:buChar char="○"/>
              <a:defRPr sz="2000">
                <a:solidFill>
                  <a:schemeClr val="lt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2pPr>
            <a:lvl3pPr marL="1371600" lvl="2" indent="-355600" algn="ctr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arker Grotesque Medium"/>
              <a:buChar char="■"/>
              <a:defRPr sz="2000">
                <a:solidFill>
                  <a:schemeClr val="lt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3pPr>
            <a:lvl4pPr marL="1828800" lvl="3" indent="-355600" algn="ctr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arker Grotesque Medium"/>
              <a:buChar char="●"/>
              <a:defRPr sz="2000">
                <a:solidFill>
                  <a:schemeClr val="lt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4pPr>
            <a:lvl5pPr marL="2286000" lvl="4" indent="-355600" algn="ctr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arker Grotesque Medium"/>
              <a:buChar char="○"/>
              <a:defRPr sz="2000">
                <a:solidFill>
                  <a:schemeClr val="lt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5pPr>
            <a:lvl6pPr marL="2743200" lvl="5" indent="-355600" algn="ctr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arker Grotesque Medium"/>
              <a:buChar char="■"/>
              <a:defRPr sz="2000">
                <a:solidFill>
                  <a:schemeClr val="lt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6pPr>
            <a:lvl7pPr marL="3200400" lvl="6" indent="-355600" algn="ctr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arker Grotesque Medium"/>
              <a:buChar char="●"/>
              <a:defRPr sz="2000">
                <a:solidFill>
                  <a:schemeClr val="lt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7pPr>
            <a:lvl8pPr marL="3657600" lvl="7" indent="-355600" algn="ctr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arker Grotesque Medium"/>
              <a:buChar char="○"/>
              <a:defRPr sz="2000">
                <a:solidFill>
                  <a:schemeClr val="lt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8pPr>
            <a:lvl9pPr marL="4114800" lvl="8" indent="-355600" algn="ctr">
              <a:lnSpc>
                <a:spcPct val="8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2000"/>
              <a:buFont typeface="Darker Grotesque Medium"/>
              <a:buChar char="■"/>
              <a:defRPr sz="2000">
                <a:solidFill>
                  <a:schemeClr val="lt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77" r:id="rId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49">
          <p15:clr>
            <a:srgbClr val="FF00FF"/>
          </p15:clr>
        </p15:guide>
        <p15:guide id="2" pos="5311">
          <p15:clr>
            <a:srgbClr val="FF00FF"/>
          </p15:clr>
        </p15:guide>
        <p15:guide id="3" orient="horz" pos="340">
          <p15:clr>
            <a:srgbClr val="FF00FF"/>
          </p15:clr>
        </p15:guide>
        <p15:guide id="4" orient="horz" pos="2903">
          <p15:clr>
            <a:srgbClr val="FF00FF"/>
          </p15:clr>
        </p15:guide>
        <p15:guide id="5" pos="2880">
          <p15:clr>
            <a:srgbClr val="EA4335"/>
          </p15:clr>
        </p15:guide>
        <p15:guide id="6" orient="horz" pos="1620">
          <p15:clr>
            <a:srgbClr val="EA4335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1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0" name="Google Shape;1210;p33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1211" name="Google Shape;1211;p33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9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PfT4lq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://bit.ly/30B07Gq" TargetMode="External"/><Relationship Id="rId4" Type="http://schemas.openxmlformats.org/officeDocument/2006/relationships/hyperlink" Target="http://bit.ly/33VAFh3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fonts.google.com/specimen/Libre+Franklin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fonts.google.com/specimen/Darker+Grotesque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B143EE7-A8C3-431C-A33A-C8642E84F8B1}"/>
              </a:ext>
            </a:extLst>
          </p:cNvPr>
          <p:cNvSpPr/>
          <p:nvPr/>
        </p:nvSpPr>
        <p:spPr>
          <a:xfrm>
            <a:off x="5049371" y="4230716"/>
            <a:ext cx="4087909" cy="833718"/>
          </a:xfrm>
          <a:prstGeom prst="rect">
            <a:avLst/>
          </a:prstGeom>
          <a:solidFill>
            <a:srgbClr val="1B1F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7" name="Google Shape;1217;p35"/>
          <p:cNvSpPr txBox="1">
            <a:spLocks noGrp="1"/>
          </p:cNvSpPr>
          <p:nvPr>
            <p:ph type="ctrTitle"/>
          </p:nvPr>
        </p:nvSpPr>
        <p:spPr>
          <a:xfrm>
            <a:off x="1" y="1622799"/>
            <a:ext cx="9143999" cy="66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chemeClr val="accent5"/>
                </a:solidFill>
                <a:latin typeface="Bahnschrift SemiBold" panose="020B0502040204020203" pitchFamily="34" charset="0"/>
              </a:rPr>
              <a:t>ASP.NET CORE IDENTITY</a:t>
            </a:r>
            <a:br>
              <a:rPr lang="en" sz="6000" dirty="0">
                <a:solidFill>
                  <a:schemeClr val="accent5"/>
                </a:solidFill>
                <a:latin typeface="Bahnschrift SemiBold" panose="020B0502040204020203" pitchFamily="34" charset="0"/>
              </a:rPr>
            </a:br>
            <a:r>
              <a:rPr lang="en" sz="3600" dirty="0">
                <a:solidFill>
                  <a:schemeClr val="accent5"/>
                </a:solidFill>
                <a:latin typeface="Bahnschrift SemiBold" panose="020B0502040204020203" pitchFamily="34" charset="0"/>
              </a:rPr>
              <a:t>Authentication &amp; Authorization</a:t>
            </a:r>
            <a:endParaRPr sz="6000" dirty="0">
              <a:solidFill>
                <a:schemeClr val="accent5"/>
              </a:solidFill>
              <a:latin typeface="Bahnschrift SemiBold" panose="020B0502040204020203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E39F440-0389-49C3-A812-DF1B8D95AB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8973" y="2777865"/>
            <a:ext cx="1658510" cy="1658510"/>
          </a:xfrm>
          <a:prstGeom prst="rect">
            <a:avLst/>
          </a:prstGeom>
        </p:spPr>
      </p:pic>
      <p:sp>
        <p:nvSpPr>
          <p:cNvPr id="3" name="Google Shape;1553;p50">
            <a:extLst>
              <a:ext uri="{FF2B5EF4-FFF2-40B4-BE49-F238E27FC236}">
                <a16:creationId xmlns:a16="http://schemas.microsoft.com/office/drawing/2014/main" id="{C473D281-34DF-4930-92F0-7185ADDB4925}"/>
              </a:ext>
            </a:extLst>
          </p:cNvPr>
          <p:cNvSpPr txBox="1">
            <a:spLocks/>
          </p:cNvSpPr>
          <p:nvPr/>
        </p:nvSpPr>
        <p:spPr>
          <a:xfrm>
            <a:off x="5641045" y="4187527"/>
            <a:ext cx="3230371" cy="380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Bef>
                <a:spcPts val="800"/>
              </a:spcBef>
            </a:pPr>
            <a:r>
              <a:rPr lang="es-ES" sz="2400" dirty="0">
                <a:solidFill>
                  <a:schemeClr val="accent4"/>
                </a:solidFill>
              </a:rPr>
              <a:t>BHRUGEN PATEL</a:t>
            </a:r>
          </a:p>
        </p:txBody>
      </p:sp>
      <p:sp>
        <p:nvSpPr>
          <p:cNvPr id="5" name="Google Shape;1553;p50">
            <a:extLst>
              <a:ext uri="{FF2B5EF4-FFF2-40B4-BE49-F238E27FC236}">
                <a16:creationId xmlns:a16="http://schemas.microsoft.com/office/drawing/2014/main" id="{6E174E3E-C1D2-49F2-B647-C8CA04E6AC23}"/>
              </a:ext>
            </a:extLst>
          </p:cNvPr>
          <p:cNvSpPr txBox="1">
            <a:spLocks/>
          </p:cNvSpPr>
          <p:nvPr/>
        </p:nvSpPr>
        <p:spPr>
          <a:xfrm>
            <a:off x="5824713" y="4541049"/>
            <a:ext cx="3230371" cy="380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Bef>
                <a:spcPts val="800"/>
              </a:spcBef>
            </a:pPr>
            <a:r>
              <a:rPr lang="es-ES" sz="1600" dirty="0">
                <a:solidFill>
                  <a:schemeClr val="bg1"/>
                </a:solidFill>
              </a:rPr>
              <a:t>www.dotnetmastery.com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4" name="Google Shape;1224;p36"/>
          <p:cNvSpPr txBox="1">
            <a:spLocks noGrp="1"/>
          </p:cNvSpPr>
          <p:nvPr>
            <p:ph type="title"/>
          </p:nvPr>
        </p:nvSpPr>
        <p:spPr>
          <a:xfrm>
            <a:off x="713225" y="50133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accent5"/>
                </a:solidFill>
                <a:latin typeface="Libre Franklin" panose="00000500000000000000" charset="0"/>
              </a:rPr>
              <a:t>AUTHENTICATION &amp; AUTHORIZATION</a:t>
            </a:r>
            <a:endParaRPr sz="2800" dirty="0">
              <a:solidFill>
                <a:schemeClr val="accent5"/>
              </a:solidFill>
              <a:latin typeface="Libre Franklin" panose="00000500000000000000" charset="0"/>
            </a:endParaRPr>
          </a:p>
        </p:txBody>
      </p:sp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6C8ACA8-6088-40CD-B80D-2CC4531750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2031" y="1344708"/>
            <a:ext cx="3539938" cy="3539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617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4" name="Google Shape;1224;p36"/>
          <p:cNvSpPr txBox="1">
            <a:spLocks noGrp="1"/>
          </p:cNvSpPr>
          <p:nvPr>
            <p:ph type="title"/>
          </p:nvPr>
        </p:nvSpPr>
        <p:spPr>
          <a:xfrm>
            <a:off x="713225" y="50133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accent5"/>
                </a:solidFill>
                <a:latin typeface="Libre Franklin" panose="00000500000000000000" charset="0"/>
              </a:rPr>
              <a:t>AUTHENTICATION &amp; AUTHORIZATION</a:t>
            </a:r>
            <a:endParaRPr sz="2800" dirty="0">
              <a:solidFill>
                <a:schemeClr val="accent5"/>
              </a:solidFill>
              <a:latin typeface="Libre Franklin" panose="00000500000000000000" charset="0"/>
            </a:endParaRPr>
          </a:p>
        </p:txBody>
      </p:sp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C84DC6A9-41AF-43B7-846A-A500988035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083"/>
          <a:stretch/>
        </p:blipFill>
        <p:spPr>
          <a:xfrm>
            <a:off x="2013696" y="1556283"/>
            <a:ext cx="3143250" cy="2952056"/>
          </a:xfrm>
          <a:prstGeom prst="rect">
            <a:avLst/>
          </a:prstGeom>
        </p:spPr>
      </p:pic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D938975-A6ED-459C-81C9-14189A56F0E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166"/>
          <a:stretch/>
        </p:blipFill>
        <p:spPr>
          <a:xfrm>
            <a:off x="6489520" y="2104464"/>
            <a:ext cx="1941205" cy="1855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181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33CDC48-B1C5-6797-7CA2-F9F3425E7D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20"/>
            <a:ext cx="9144000" cy="5137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8596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AE60FF-BCEF-6E27-E617-BBA9068556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1" y="0"/>
            <a:ext cx="914013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4005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3" name="Google Shape;1223;p36"/>
          <p:cNvSpPr txBox="1">
            <a:spLocks noGrp="1"/>
          </p:cNvSpPr>
          <p:nvPr>
            <p:ph type="body" idx="1"/>
          </p:nvPr>
        </p:nvSpPr>
        <p:spPr>
          <a:xfrm>
            <a:off x="713225" y="1217796"/>
            <a:ext cx="7717500" cy="346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Cookie Based Authentication</a:t>
            </a:r>
          </a:p>
          <a:p>
            <a:pPr marL="425450" indent="-285750" fontAlgn="base">
              <a:buFont typeface="Arial" panose="020B0604020202020204" pitchFamily="34" charset="0"/>
              <a:buChar char="•"/>
            </a:pPr>
            <a:r>
              <a:rPr lang="en-US" dirty="0"/>
              <a:t>Cookie-based authentication has been there for handling user authentication since a long time.</a:t>
            </a:r>
          </a:p>
          <a:p>
            <a:pPr marL="425450" indent="-285750">
              <a:buFont typeface="Arial" panose="020B0604020202020204" pitchFamily="34" charset="0"/>
              <a:buChar char="•"/>
            </a:pPr>
            <a:r>
              <a:rPr lang="en-US" dirty="0"/>
              <a:t>Cookie-based authentication is </a:t>
            </a:r>
            <a:r>
              <a:rPr lang="en-US" b="1" dirty="0"/>
              <a:t>stateful</a:t>
            </a:r>
            <a:r>
              <a:rPr lang="en-US" dirty="0"/>
              <a:t>.</a:t>
            </a:r>
          </a:p>
          <a:p>
            <a:pPr marL="139700" indent="0"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Token Based Authentication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Token-based authentication is more recent as compared to cookie-based authentication.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 came in spotlight with more focus on API’s , SPA Applications and IOT.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Token-based authentication is </a:t>
            </a:r>
            <a:r>
              <a:rPr lang="en-US" b="1" dirty="0"/>
              <a:t>stateless</a:t>
            </a:r>
            <a:endParaRPr lang="en-US" sz="2800" b="1" dirty="0"/>
          </a:p>
          <a:p>
            <a:endParaRPr lang="en-US" sz="2800" dirty="0"/>
          </a:p>
        </p:txBody>
      </p:sp>
      <p:sp>
        <p:nvSpPr>
          <p:cNvPr id="1224" name="Google Shape;1224;p36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5"/>
                </a:solidFill>
              </a:rPr>
              <a:t>ASP.NET Authentication</a:t>
            </a:r>
            <a:endParaRPr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4588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2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2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2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2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12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12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12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3" name="Google Shape;1223;p36"/>
          <p:cNvSpPr txBox="1">
            <a:spLocks noGrp="1"/>
          </p:cNvSpPr>
          <p:nvPr>
            <p:ph type="body" idx="1"/>
          </p:nvPr>
        </p:nvSpPr>
        <p:spPr>
          <a:xfrm>
            <a:off x="713225" y="1145950"/>
            <a:ext cx="7717500" cy="346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 fontAlgn="base">
              <a:buNone/>
            </a:pPr>
            <a:r>
              <a:rPr lang="en-US" sz="1800" dirty="0"/>
              <a:t>Let's look at the flow of cookie-based authentication:</a:t>
            </a:r>
          </a:p>
          <a:p>
            <a:pPr lvl="0" fontAlgn="base"/>
            <a:r>
              <a:rPr lang="en-US" sz="1800" dirty="0">
                <a:solidFill>
                  <a:schemeClr val="bg1">
                    <a:lumMod val="90000"/>
                  </a:schemeClr>
                </a:solidFill>
              </a:rPr>
              <a:t>User enters their login credentials.</a:t>
            </a:r>
          </a:p>
          <a:p>
            <a:pPr lvl="0" fontAlgn="base"/>
            <a:r>
              <a:rPr lang="en-US" sz="1800" dirty="0">
                <a:solidFill>
                  <a:schemeClr val="bg1">
                    <a:lumMod val="90000"/>
                  </a:schemeClr>
                </a:solidFill>
              </a:rPr>
              <a:t>Server verifies the credentials are correct and creates a session which is then stored in a database.</a:t>
            </a:r>
          </a:p>
          <a:p>
            <a:pPr lvl="0" fontAlgn="base"/>
            <a:r>
              <a:rPr lang="en-US" sz="1800" dirty="0">
                <a:solidFill>
                  <a:schemeClr val="bg1">
                    <a:lumMod val="90000"/>
                  </a:schemeClr>
                </a:solidFill>
              </a:rPr>
              <a:t>A cookie with the session ID is placed in the user's browser.</a:t>
            </a:r>
          </a:p>
          <a:p>
            <a:pPr lvl="0" fontAlgn="base"/>
            <a:r>
              <a:rPr lang="en-US" sz="1800" dirty="0">
                <a:solidFill>
                  <a:schemeClr val="bg1">
                    <a:lumMod val="90000"/>
                  </a:schemeClr>
                </a:solidFill>
              </a:rPr>
              <a:t>On subsequent requests, the session ID is verified against the database and if valid the request processed.</a:t>
            </a:r>
          </a:p>
          <a:p>
            <a:pPr lvl="0" fontAlgn="base"/>
            <a:r>
              <a:rPr lang="en-US" sz="1800" dirty="0">
                <a:solidFill>
                  <a:schemeClr val="bg1">
                    <a:lumMod val="90000"/>
                  </a:schemeClr>
                </a:solidFill>
              </a:rPr>
              <a:t>Once a user logs out of the app, the session is destroyed both client-side and server-side.</a:t>
            </a:r>
          </a:p>
        </p:txBody>
      </p:sp>
      <p:sp>
        <p:nvSpPr>
          <p:cNvPr id="1224" name="Google Shape;1224;p36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5"/>
                </a:solidFill>
              </a:rPr>
              <a:t>Cookie Based Authentication</a:t>
            </a:r>
            <a:endParaRPr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7233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2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2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2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2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12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12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3" name="Google Shape;1223;p36"/>
          <p:cNvSpPr txBox="1">
            <a:spLocks noGrp="1"/>
          </p:cNvSpPr>
          <p:nvPr>
            <p:ph type="body" idx="1"/>
          </p:nvPr>
        </p:nvSpPr>
        <p:spPr>
          <a:xfrm>
            <a:off x="713225" y="1145950"/>
            <a:ext cx="7717500" cy="346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 fontAlgn="base">
              <a:buNone/>
            </a:pPr>
            <a:r>
              <a:rPr lang="en-US" sz="1800" dirty="0"/>
              <a:t>Let's look at the flow of token-based authentication:</a:t>
            </a:r>
          </a:p>
          <a:p>
            <a:pPr lvl="0" fontAlgn="base"/>
            <a:r>
              <a:rPr lang="en-US" sz="1800" dirty="0">
                <a:solidFill>
                  <a:schemeClr val="bg1">
                    <a:lumMod val="90000"/>
                  </a:schemeClr>
                </a:solidFill>
              </a:rPr>
              <a:t>User enters their login credentials.</a:t>
            </a:r>
          </a:p>
          <a:p>
            <a:pPr lvl="0" fontAlgn="base"/>
            <a:r>
              <a:rPr lang="en-US" sz="1800" dirty="0">
                <a:solidFill>
                  <a:schemeClr val="bg1">
                    <a:lumMod val="90000"/>
                  </a:schemeClr>
                </a:solidFill>
              </a:rPr>
              <a:t>Server verifies the credentials are correct and returns a signed token.</a:t>
            </a:r>
          </a:p>
          <a:p>
            <a:pPr lvl="0" fontAlgn="base"/>
            <a:r>
              <a:rPr lang="en-US" sz="1800" dirty="0">
                <a:solidFill>
                  <a:schemeClr val="bg1">
                    <a:lumMod val="90000"/>
                  </a:schemeClr>
                </a:solidFill>
              </a:rPr>
              <a:t>This token is stored client-side</a:t>
            </a:r>
          </a:p>
          <a:p>
            <a:pPr lvl="0" fontAlgn="base"/>
            <a:r>
              <a:rPr lang="en-US" sz="1800" dirty="0">
                <a:solidFill>
                  <a:schemeClr val="bg1">
                    <a:lumMod val="90000"/>
                  </a:schemeClr>
                </a:solidFill>
              </a:rPr>
              <a:t>Subsequent requests to the server includes this token</a:t>
            </a:r>
          </a:p>
          <a:p>
            <a:pPr lvl="0" fontAlgn="base"/>
            <a:r>
              <a:rPr lang="en-US" sz="1800" dirty="0">
                <a:solidFill>
                  <a:schemeClr val="bg1">
                    <a:lumMod val="90000"/>
                  </a:schemeClr>
                </a:solidFill>
              </a:rPr>
              <a:t>The server decodes the JWT and if the token is valid processes the request.</a:t>
            </a:r>
          </a:p>
          <a:p>
            <a:pPr lvl="0" fontAlgn="base"/>
            <a:r>
              <a:rPr lang="en-US" sz="1800" dirty="0">
                <a:solidFill>
                  <a:schemeClr val="bg1">
                    <a:lumMod val="90000"/>
                  </a:schemeClr>
                </a:solidFill>
              </a:rPr>
              <a:t>Once a user logs out, the token is destroyed client-side.</a:t>
            </a:r>
          </a:p>
        </p:txBody>
      </p:sp>
      <p:sp>
        <p:nvSpPr>
          <p:cNvPr id="1224" name="Google Shape;1224;p36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5"/>
                </a:solidFill>
              </a:rPr>
              <a:t>Token Based Authentication</a:t>
            </a:r>
            <a:endParaRPr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888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2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2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2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2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12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12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4" name="Google Shape;1224;p36"/>
          <p:cNvSpPr txBox="1">
            <a:spLocks noGrp="1"/>
          </p:cNvSpPr>
          <p:nvPr>
            <p:ph type="title"/>
          </p:nvPr>
        </p:nvSpPr>
        <p:spPr>
          <a:xfrm>
            <a:off x="551859" y="538741"/>
            <a:ext cx="8323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400" dirty="0">
                <a:solidFill>
                  <a:schemeClr val="accent5"/>
                </a:solidFill>
              </a:rPr>
              <a:t>Requirements and Handlers in Policy</a:t>
            </a:r>
          </a:p>
        </p:txBody>
      </p:sp>
      <p:sp>
        <p:nvSpPr>
          <p:cNvPr id="19" name="Google Shape;2156;p70">
            <a:extLst>
              <a:ext uri="{FF2B5EF4-FFF2-40B4-BE49-F238E27FC236}">
                <a16:creationId xmlns:a16="http://schemas.microsoft.com/office/drawing/2014/main" id="{C37D1B8C-34A5-46FB-AA2D-5C12B5764CDD}"/>
              </a:ext>
            </a:extLst>
          </p:cNvPr>
          <p:cNvSpPr/>
          <p:nvPr/>
        </p:nvSpPr>
        <p:spPr>
          <a:xfrm>
            <a:off x="1591294" y="2096045"/>
            <a:ext cx="5807034" cy="754200"/>
          </a:xfrm>
          <a:prstGeom prst="roundRect">
            <a:avLst>
              <a:gd name="adj" fmla="val 0"/>
            </a:avLst>
          </a:pr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</a:rPr>
              <a:t>AdminWithMoreThan1000DaysRequirement</a:t>
            </a:r>
          </a:p>
          <a:p>
            <a:pPr lvl="0" algn="ctr"/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</a:rPr>
              <a:t>Days = 1000</a:t>
            </a:r>
          </a:p>
        </p:txBody>
      </p:sp>
      <p:sp>
        <p:nvSpPr>
          <p:cNvPr id="21" name="Google Shape;2157;p70">
            <a:extLst>
              <a:ext uri="{FF2B5EF4-FFF2-40B4-BE49-F238E27FC236}">
                <a16:creationId xmlns:a16="http://schemas.microsoft.com/office/drawing/2014/main" id="{B21E0013-853E-4884-979B-4A1F01E8830A}"/>
              </a:ext>
            </a:extLst>
          </p:cNvPr>
          <p:cNvSpPr/>
          <p:nvPr/>
        </p:nvSpPr>
        <p:spPr>
          <a:xfrm>
            <a:off x="603803" y="3346377"/>
            <a:ext cx="6675772" cy="754200"/>
          </a:xfrm>
          <a:prstGeom prst="roundRect">
            <a:avLst>
              <a:gd name="adj" fmla="val 0"/>
            </a:avLst>
          </a:pr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</a:rPr>
              <a:t>AdminWithOver1000DaysHandler</a:t>
            </a:r>
            <a:r>
              <a:rPr lang="en-US" dirty="0">
                <a:solidFill>
                  <a:schemeClr val="bg1">
                    <a:lumMod val="25000"/>
                  </a:schemeClr>
                </a:solidFill>
              </a:rPr>
              <a:t>&lt;AdminWithMoreThan1000DaysRequirement&gt;</a:t>
            </a:r>
          </a:p>
        </p:txBody>
      </p:sp>
      <p:sp>
        <p:nvSpPr>
          <p:cNvPr id="62" name="Google Shape;1223;p36">
            <a:extLst>
              <a:ext uri="{FF2B5EF4-FFF2-40B4-BE49-F238E27FC236}">
                <a16:creationId xmlns:a16="http://schemas.microsoft.com/office/drawing/2014/main" id="{4ED9D23D-F1BA-4477-A648-345EFD01CAA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63843" y="1327383"/>
            <a:ext cx="8411216" cy="8040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 fontAlgn="base">
              <a:buNone/>
            </a:pPr>
            <a:r>
              <a:rPr lang="en-US" dirty="0"/>
              <a:t>We want to implement custom policy, in which we will display a special page to users whose account are over 1000 days old and user role must be “Admin”</a:t>
            </a:r>
          </a:p>
          <a:p>
            <a:pPr marL="139700" indent="0"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800" dirty="0"/>
          </a:p>
        </p:txBody>
      </p:sp>
      <p:sp>
        <p:nvSpPr>
          <p:cNvPr id="1222" name="Google Shape;2157;p70">
            <a:extLst>
              <a:ext uri="{FF2B5EF4-FFF2-40B4-BE49-F238E27FC236}">
                <a16:creationId xmlns:a16="http://schemas.microsoft.com/office/drawing/2014/main" id="{97A3B765-5862-46F2-A615-90217C7E2C1F}"/>
              </a:ext>
            </a:extLst>
          </p:cNvPr>
          <p:cNvSpPr/>
          <p:nvPr/>
        </p:nvSpPr>
        <p:spPr>
          <a:xfrm>
            <a:off x="7279574" y="3346377"/>
            <a:ext cx="1399309" cy="754200"/>
          </a:xfrm>
          <a:prstGeom prst="roundRect">
            <a:avLst>
              <a:gd name="adj" fmla="val 0"/>
            </a:avLst>
          </a:prstGeom>
          <a:solidFill>
            <a:schemeClr val="accent5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dirty="0">
                <a:solidFill>
                  <a:schemeClr val="bg1"/>
                </a:solidFill>
              </a:rPr>
              <a:t>Succeed</a:t>
            </a:r>
          </a:p>
          <a:p>
            <a:pPr lvl="0" algn="ctr"/>
            <a:r>
              <a:rPr lang="en-US" dirty="0">
                <a:solidFill>
                  <a:schemeClr val="bg1"/>
                </a:solidFill>
              </a:rPr>
              <a:t>Fail</a:t>
            </a:r>
          </a:p>
          <a:p>
            <a:pPr lvl="0" algn="ctr"/>
            <a:r>
              <a:rPr lang="en-US" dirty="0">
                <a:solidFill>
                  <a:schemeClr val="bg1"/>
                </a:solidFill>
              </a:rPr>
              <a:t>Do nothing</a:t>
            </a:r>
          </a:p>
        </p:txBody>
      </p:sp>
    </p:spTree>
    <p:extLst>
      <p:ext uri="{BB962C8B-B14F-4D97-AF65-F5344CB8AC3E}">
        <p14:creationId xmlns:p14="http://schemas.microsoft.com/office/powerpoint/2010/main" val="1800990371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1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1" grpId="0" animBg="1"/>
      <p:bldP spid="122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3" name="Google Shape;1223;p36"/>
          <p:cNvSpPr txBox="1">
            <a:spLocks noGrp="1"/>
          </p:cNvSpPr>
          <p:nvPr>
            <p:ph type="body" idx="1"/>
          </p:nvPr>
        </p:nvSpPr>
        <p:spPr>
          <a:xfrm>
            <a:off x="713225" y="1145950"/>
            <a:ext cx="7717500" cy="346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25450" indent="-285750" fontAlgn="base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4"/>
                </a:solidFill>
              </a:rPr>
              <a:t>If no handler calls Succeed, access is denied.</a:t>
            </a:r>
          </a:p>
          <a:p>
            <a:pPr marL="425450" indent="-285750" fontAlgn="base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>
                    <a:lumMod val="90000"/>
                  </a:schemeClr>
                </a:solidFill>
              </a:rPr>
              <a:t>If one of the handler calls Fail, access is denied.</a:t>
            </a:r>
          </a:p>
          <a:p>
            <a:pPr marL="425450" indent="-285750" fontAlgn="base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>
                    <a:lumMod val="90000"/>
                  </a:schemeClr>
                </a:solidFill>
              </a:rPr>
              <a:t>If “Fail” is called access is denied, no matter what other handlers and policies return.</a:t>
            </a:r>
          </a:p>
          <a:p>
            <a:pPr marL="425450" indent="-285750" fontAlgn="base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>
                    <a:lumMod val="90000"/>
                  </a:schemeClr>
                </a:solidFill>
              </a:rPr>
              <a:t>But all the policies are called even if access is denied.</a:t>
            </a:r>
          </a:p>
        </p:txBody>
      </p:sp>
      <p:sp>
        <p:nvSpPr>
          <p:cNvPr id="1224" name="Google Shape;1224;p36"/>
          <p:cNvSpPr txBox="1">
            <a:spLocks noGrp="1"/>
          </p:cNvSpPr>
          <p:nvPr>
            <p:ph type="title"/>
          </p:nvPr>
        </p:nvSpPr>
        <p:spPr>
          <a:xfrm>
            <a:off x="713224" y="539500"/>
            <a:ext cx="8221769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5"/>
                </a:solidFill>
              </a:rPr>
              <a:t>Logic Around Multiple Handlers/Policy</a:t>
            </a:r>
            <a:endParaRPr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8829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2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2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2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2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3" name="Google Shape;1223;p36"/>
          <p:cNvSpPr txBox="1">
            <a:spLocks noGrp="1"/>
          </p:cNvSpPr>
          <p:nvPr>
            <p:ph type="body" idx="1"/>
          </p:nvPr>
        </p:nvSpPr>
        <p:spPr>
          <a:xfrm>
            <a:off x="713225" y="1145950"/>
            <a:ext cx="7717500" cy="346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25450" indent="-285750" fontAlgn="base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>
                    <a:lumMod val="90000"/>
                  </a:schemeClr>
                </a:solidFill>
              </a:rPr>
              <a:t>If no handler calls Succeed, access is denied.</a:t>
            </a:r>
          </a:p>
          <a:p>
            <a:pPr marL="425450" indent="-285750" fontAlgn="base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4"/>
                </a:solidFill>
              </a:rPr>
              <a:t>If one of the handler calls Fail, access is denied.</a:t>
            </a:r>
          </a:p>
          <a:p>
            <a:pPr marL="425450" indent="-285750" fontAlgn="base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>
                    <a:lumMod val="90000"/>
                  </a:schemeClr>
                </a:solidFill>
              </a:rPr>
              <a:t>If “Fail” is called access is denied, no matter what other handlers and policies return.</a:t>
            </a:r>
          </a:p>
          <a:p>
            <a:pPr marL="425450" indent="-285750" fontAlgn="base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>
                    <a:lumMod val="90000"/>
                  </a:schemeClr>
                </a:solidFill>
              </a:rPr>
              <a:t>But all the policies are called even if access is denied.</a:t>
            </a:r>
          </a:p>
        </p:txBody>
      </p:sp>
      <p:sp>
        <p:nvSpPr>
          <p:cNvPr id="1224" name="Google Shape;1224;p36"/>
          <p:cNvSpPr txBox="1">
            <a:spLocks noGrp="1"/>
          </p:cNvSpPr>
          <p:nvPr>
            <p:ph type="title"/>
          </p:nvPr>
        </p:nvSpPr>
        <p:spPr>
          <a:xfrm>
            <a:off x="713224" y="539500"/>
            <a:ext cx="843077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5"/>
                </a:solidFill>
              </a:rPr>
              <a:t>Logic Around Multiple Handlers/Policy</a:t>
            </a:r>
            <a:endParaRPr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8930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2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2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2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2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B143EE7-A8C3-431C-A33A-C8642E84F8B1}"/>
              </a:ext>
            </a:extLst>
          </p:cNvPr>
          <p:cNvSpPr/>
          <p:nvPr/>
        </p:nvSpPr>
        <p:spPr>
          <a:xfrm>
            <a:off x="5049371" y="4230716"/>
            <a:ext cx="4087909" cy="833718"/>
          </a:xfrm>
          <a:prstGeom prst="rect">
            <a:avLst/>
          </a:prstGeom>
          <a:solidFill>
            <a:srgbClr val="1B1F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7" name="Google Shape;1217;p35"/>
          <p:cNvSpPr txBox="1">
            <a:spLocks noGrp="1"/>
          </p:cNvSpPr>
          <p:nvPr>
            <p:ph type="ctrTitle"/>
          </p:nvPr>
        </p:nvSpPr>
        <p:spPr>
          <a:xfrm>
            <a:off x="1" y="1622799"/>
            <a:ext cx="9143999" cy="66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chemeClr val="accent5"/>
                </a:solidFill>
                <a:latin typeface="Bahnschrift SemiBold" panose="020B0502040204020203" pitchFamily="34" charset="0"/>
              </a:rPr>
              <a:t>WHAT THIS COURSE IS NOT ABOUT!</a:t>
            </a:r>
            <a:endParaRPr sz="6000" dirty="0">
              <a:solidFill>
                <a:schemeClr val="accent5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5" name="Google Shape;1553;p50">
            <a:extLst>
              <a:ext uri="{FF2B5EF4-FFF2-40B4-BE49-F238E27FC236}">
                <a16:creationId xmlns:a16="http://schemas.microsoft.com/office/drawing/2014/main" id="{6E174E3E-C1D2-49F2-B647-C8CA04E6AC23}"/>
              </a:ext>
            </a:extLst>
          </p:cNvPr>
          <p:cNvSpPr txBox="1">
            <a:spLocks/>
          </p:cNvSpPr>
          <p:nvPr/>
        </p:nvSpPr>
        <p:spPr>
          <a:xfrm>
            <a:off x="5824713" y="4541049"/>
            <a:ext cx="3230371" cy="380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Bef>
                <a:spcPts val="800"/>
              </a:spcBef>
            </a:pPr>
            <a:r>
              <a:rPr lang="es-ES" sz="1600" dirty="0">
                <a:solidFill>
                  <a:schemeClr val="accent5"/>
                </a:solidFill>
              </a:rPr>
              <a:t>www.dotnetmastery.com</a:t>
            </a:r>
          </a:p>
        </p:txBody>
      </p:sp>
    </p:spTree>
    <p:extLst>
      <p:ext uri="{BB962C8B-B14F-4D97-AF65-F5344CB8AC3E}">
        <p14:creationId xmlns:p14="http://schemas.microsoft.com/office/powerpoint/2010/main" val="10988287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3" name="Google Shape;1223;p36"/>
          <p:cNvSpPr txBox="1">
            <a:spLocks noGrp="1"/>
          </p:cNvSpPr>
          <p:nvPr>
            <p:ph type="body" idx="1"/>
          </p:nvPr>
        </p:nvSpPr>
        <p:spPr>
          <a:xfrm>
            <a:off x="713225" y="1145950"/>
            <a:ext cx="7717500" cy="346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25450" indent="-285750" fontAlgn="base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>
                    <a:lumMod val="90000"/>
                  </a:schemeClr>
                </a:solidFill>
              </a:rPr>
              <a:t>If no handler calls Succeed, access is denied.</a:t>
            </a:r>
          </a:p>
          <a:p>
            <a:pPr marL="425450" indent="-285750" fontAlgn="base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>
                    <a:lumMod val="90000"/>
                  </a:schemeClr>
                </a:solidFill>
              </a:rPr>
              <a:t>If one of the handler calls Fail, access is denied.</a:t>
            </a:r>
          </a:p>
          <a:p>
            <a:pPr marL="425450" indent="-285750" fontAlgn="base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4"/>
                </a:solidFill>
              </a:rPr>
              <a:t>If “Fail” is called access is denied, no matter what other handlers and policies return.</a:t>
            </a:r>
          </a:p>
          <a:p>
            <a:pPr marL="425450" indent="-285750" fontAlgn="base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>
                    <a:lumMod val="90000"/>
                  </a:schemeClr>
                </a:solidFill>
              </a:rPr>
              <a:t>But all the policies are called even if access is denied.</a:t>
            </a:r>
          </a:p>
        </p:txBody>
      </p:sp>
      <p:sp>
        <p:nvSpPr>
          <p:cNvPr id="1224" name="Google Shape;1224;p36"/>
          <p:cNvSpPr txBox="1">
            <a:spLocks noGrp="1"/>
          </p:cNvSpPr>
          <p:nvPr>
            <p:ph type="title"/>
          </p:nvPr>
        </p:nvSpPr>
        <p:spPr>
          <a:xfrm>
            <a:off x="713224" y="539500"/>
            <a:ext cx="838505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5"/>
                </a:solidFill>
              </a:rPr>
              <a:t>Logic Around Multiple Handlers/Policy</a:t>
            </a:r>
            <a:endParaRPr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6333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2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2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2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2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3" name="Google Shape;1223;p36"/>
          <p:cNvSpPr txBox="1">
            <a:spLocks noGrp="1"/>
          </p:cNvSpPr>
          <p:nvPr>
            <p:ph type="body" idx="1"/>
          </p:nvPr>
        </p:nvSpPr>
        <p:spPr>
          <a:xfrm>
            <a:off x="713225" y="1145950"/>
            <a:ext cx="7717500" cy="346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25450" indent="-285750" fontAlgn="base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>
                    <a:lumMod val="90000"/>
                  </a:schemeClr>
                </a:solidFill>
              </a:rPr>
              <a:t>If no handler calls Succeed, access is denied.</a:t>
            </a:r>
          </a:p>
          <a:p>
            <a:pPr marL="425450" indent="-285750" fontAlgn="base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>
                    <a:lumMod val="90000"/>
                  </a:schemeClr>
                </a:solidFill>
              </a:rPr>
              <a:t>If one of the handler calls Fail, access is denied.</a:t>
            </a:r>
          </a:p>
          <a:p>
            <a:pPr marL="425450" indent="-285750" fontAlgn="base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>
                    <a:lumMod val="90000"/>
                  </a:schemeClr>
                </a:solidFill>
              </a:rPr>
              <a:t>If “Fail” is called access is denied, no matter what other handlers and policies return.</a:t>
            </a:r>
          </a:p>
          <a:p>
            <a:pPr marL="425450" indent="-285750" fontAlgn="base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4"/>
                </a:solidFill>
              </a:rPr>
              <a:t>But all the policies are called even if access is denied.</a:t>
            </a:r>
          </a:p>
        </p:txBody>
      </p:sp>
      <p:sp>
        <p:nvSpPr>
          <p:cNvPr id="1224" name="Google Shape;1224;p36"/>
          <p:cNvSpPr txBox="1">
            <a:spLocks noGrp="1"/>
          </p:cNvSpPr>
          <p:nvPr>
            <p:ph type="title"/>
          </p:nvPr>
        </p:nvSpPr>
        <p:spPr>
          <a:xfrm>
            <a:off x="713224" y="539500"/>
            <a:ext cx="843077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5"/>
                </a:solidFill>
              </a:rPr>
              <a:t>Logic Around Multiple Handlers/Policy</a:t>
            </a:r>
            <a:endParaRPr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5772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2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2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2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2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4" name="Google Shape;1224;p36"/>
          <p:cNvSpPr txBox="1">
            <a:spLocks noGrp="1"/>
          </p:cNvSpPr>
          <p:nvPr>
            <p:ph type="title"/>
          </p:nvPr>
        </p:nvSpPr>
        <p:spPr>
          <a:xfrm>
            <a:off x="551859" y="538741"/>
            <a:ext cx="8323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dirty="0">
                <a:solidFill>
                  <a:schemeClr val="accent5"/>
                </a:solidFill>
              </a:rPr>
              <a:t>Structure</a:t>
            </a:r>
            <a:r>
              <a:rPr lang="en-US" sz="3600" dirty="0">
                <a:solidFill>
                  <a:schemeClr val="accent5"/>
                </a:solidFill>
              </a:rPr>
              <a:t> </a:t>
            </a:r>
            <a:r>
              <a:rPr lang="en-US" sz="2400" dirty="0">
                <a:solidFill>
                  <a:schemeClr val="accent5"/>
                </a:solidFill>
              </a:rPr>
              <a:t>and Architecture of ASP.NET Core Identity</a:t>
            </a:r>
          </a:p>
        </p:txBody>
      </p:sp>
      <p:sp>
        <p:nvSpPr>
          <p:cNvPr id="4" name="Google Shape;2148;p70">
            <a:extLst>
              <a:ext uri="{FF2B5EF4-FFF2-40B4-BE49-F238E27FC236}">
                <a16:creationId xmlns:a16="http://schemas.microsoft.com/office/drawing/2014/main" id="{B8DE25EC-2F41-4408-9090-A0EBB193B505}"/>
              </a:ext>
            </a:extLst>
          </p:cNvPr>
          <p:cNvSpPr/>
          <p:nvPr/>
        </p:nvSpPr>
        <p:spPr>
          <a:xfrm>
            <a:off x="5459012" y="3366604"/>
            <a:ext cx="970348" cy="754200"/>
          </a:xfrm>
          <a:prstGeom prst="roundRect">
            <a:avLst>
              <a:gd name="adj" fmla="val 16667"/>
            </a:avLst>
          </a:prstGeom>
          <a:solidFill>
            <a:srgbClr val="D80C8C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USER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 dirty="0"/>
              <a:t>ASPNETUSER</a:t>
            </a:r>
            <a:endParaRPr sz="700" dirty="0"/>
          </a:p>
        </p:txBody>
      </p:sp>
      <p:sp>
        <p:nvSpPr>
          <p:cNvPr id="5" name="Google Shape;2149;p70">
            <a:extLst>
              <a:ext uri="{FF2B5EF4-FFF2-40B4-BE49-F238E27FC236}">
                <a16:creationId xmlns:a16="http://schemas.microsoft.com/office/drawing/2014/main" id="{7DA9E2B3-FFF9-48B6-A7FE-7B3851110A21}"/>
              </a:ext>
            </a:extLst>
          </p:cNvPr>
          <p:cNvSpPr/>
          <p:nvPr/>
        </p:nvSpPr>
        <p:spPr>
          <a:xfrm>
            <a:off x="744408" y="1773825"/>
            <a:ext cx="3795838" cy="754200"/>
          </a:xfrm>
          <a:prstGeom prst="roundRect">
            <a:avLst>
              <a:gd name="adj" fmla="val 16667"/>
            </a:avLst>
          </a:prstGeom>
          <a:solidFill>
            <a:srgbClr val="883F98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/>
                </a:solidFill>
              </a:rPr>
              <a:t>User Store &amp; Role Store [DAL]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9" name="Google Shape;2156;p70">
            <a:extLst>
              <a:ext uri="{FF2B5EF4-FFF2-40B4-BE49-F238E27FC236}">
                <a16:creationId xmlns:a16="http://schemas.microsoft.com/office/drawing/2014/main" id="{C37D1B8C-34A5-46FB-AA2D-5C12B5764CDD}"/>
              </a:ext>
            </a:extLst>
          </p:cNvPr>
          <p:cNvSpPr/>
          <p:nvPr/>
        </p:nvSpPr>
        <p:spPr>
          <a:xfrm>
            <a:off x="744409" y="2951068"/>
            <a:ext cx="3795837" cy="754200"/>
          </a:xfrm>
          <a:prstGeom prst="roundRect">
            <a:avLst>
              <a:gd name="adj" fmla="val 16667"/>
            </a:avLst>
          </a:prstGeom>
          <a:solidFill>
            <a:srgbClr val="F8982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/>
                </a:solidFill>
              </a:rPr>
              <a:t>User Manager &amp; Role Manager</a:t>
            </a:r>
          </a:p>
        </p:txBody>
      </p:sp>
      <p:sp>
        <p:nvSpPr>
          <p:cNvPr id="21" name="Google Shape;2157;p70">
            <a:extLst>
              <a:ext uri="{FF2B5EF4-FFF2-40B4-BE49-F238E27FC236}">
                <a16:creationId xmlns:a16="http://schemas.microsoft.com/office/drawing/2014/main" id="{B21E0013-853E-4884-979B-4A1F01E8830A}"/>
              </a:ext>
            </a:extLst>
          </p:cNvPr>
          <p:cNvSpPr/>
          <p:nvPr/>
        </p:nvSpPr>
        <p:spPr>
          <a:xfrm>
            <a:off x="744409" y="4100577"/>
            <a:ext cx="3795837" cy="754200"/>
          </a:xfrm>
          <a:prstGeom prst="roundRect">
            <a:avLst>
              <a:gd name="adj" fmla="val 16667"/>
            </a:avLst>
          </a:prstGeom>
          <a:solidFill>
            <a:srgbClr val="0397D6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/>
                </a:solidFill>
              </a:rPr>
              <a:t>Sign In Manager and other Helper</a:t>
            </a:r>
          </a:p>
        </p:txBody>
      </p:sp>
      <p:sp>
        <p:nvSpPr>
          <p:cNvPr id="23" name="Google Shape;2158;p70">
            <a:extLst>
              <a:ext uri="{FF2B5EF4-FFF2-40B4-BE49-F238E27FC236}">
                <a16:creationId xmlns:a16="http://schemas.microsoft.com/office/drawing/2014/main" id="{83ABF236-C7AA-4DE7-96A3-757935B5444B}"/>
              </a:ext>
            </a:extLst>
          </p:cNvPr>
          <p:cNvSpPr/>
          <p:nvPr/>
        </p:nvSpPr>
        <p:spPr>
          <a:xfrm>
            <a:off x="5459013" y="1773825"/>
            <a:ext cx="3523129" cy="754200"/>
          </a:xfrm>
          <a:prstGeom prst="roundRect">
            <a:avLst>
              <a:gd name="adj" fmla="val 16667"/>
            </a:avLst>
          </a:prstGeom>
          <a:solidFill>
            <a:srgbClr val="4CAE43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Entity Framework Core [SQL SERVER]</a:t>
            </a:r>
            <a:endParaRPr dirty="0"/>
          </a:p>
        </p:txBody>
      </p:sp>
      <p:sp>
        <p:nvSpPr>
          <p:cNvPr id="31" name="Google Shape;2148;p70">
            <a:extLst>
              <a:ext uri="{FF2B5EF4-FFF2-40B4-BE49-F238E27FC236}">
                <a16:creationId xmlns:a16="http://schemas.microsoft.com/office/drawing/2014/main" id="{F62B4263-B1D3-4AD8-9F6A-78E8036503E1}"/>
              </a:ext>
            </a:extLst>
          </p:cNvPr>
          <p:cNvSpPr/>
          <p:nvPr/>
        </p:nvSpPr>
        <p:spPr>
          <a:xfrm>
            <a:off x="6588292" y="3366604"/>
            <a:ext cx="970348" cy="754200"/>
          </a:xfrm>
          <a:prstGeom prst="roundRect">
            <a:avLst>
              <a:gd name="adj" fmla="val 16667"/>
            </a:avLst>
          </a:prstGeom>
          <a:solidFill>
            <a:srgbClr val="D80C8C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ROLE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 dirty="0"/>
              <a:t>ASPNETROLE</a:t>
            </a:r>
            <a:endParaRPr sz="700" dirty="0"/>
          </a:p>
        </p:txBody>
      </p:sp>
      <p:sp>
        <p:nvSpPr>
          <p:cNvPr id="33" name="Google Shape;2148;p70">
            <a:extLst>
              <a:ext uri="{FF2B5EF4-FFF2-40B4-BE49-F238E27FC236}">
                <a16:creationId xmlns:a16="http://schemas.microsoft.com/office/drawing/2014/main" id="{D7C8A21C-AD06-4DE4-B518-C1C169340B33}"/>
              </a:ext>
            </a:extLst>
          </p:cNvPr>
          <p:cNvSpPr/>
          <p:nvPr/>
        </p:nvSpPr>
        <p:spPr>
          <a:xfrm>
            <a:off x="7715273" y="3366604"/>
            <a:ext cx="1266869" cy="754200"/>
          </a:xfrm>
          <a:prstGeom prst="roundRect">
            <a:avLst>
              <a:gd name="adj" fmla="val 16667"/>
            </a:avLst>
          </a:prstGeom>
          <a:solidFill>
            <a:srgbClr val="D80C8C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USERROLE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 dirty="0"/>
              <a:t>ASPNETUSERROLE</a:t>
            </a:r>
            <a:endParaRPr sz="700" dirty="0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74FA0479-A412-4FD2-8F5E-C2F0F7D68821}"/>
              </a:ext>
            </a:extLst>
          </p:cNvPr>
          <p:cNvCxnSpPr>
            <a:cxnSpLocks/>
            <a:endCxn id="4" idx="0"/>
          </p:cNvCxnSpPr>
          <p:nvPr/>
        </p:nvCxnSpPr>
        <p:spPr>
          <a:xfrm>
            <a:off x="5944186" y="2528025"/>
            <a:ext cx="0" cy="8385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4CF562D5-BEDA-4853-BEC9-B5E21F05D25E}"/>
              </a:ext>
            </a:extLst>
          </p:cNvPr>
          <p:cNvCxnSpPr>
            <a:cxnSpLocks/>
            <a:endCxn id="31" idx="0"/>
          </p:cNvCxnSpPr>
          <p:nvPr/>
        </p:nvCxnSpPr>
        <p:spPr>
          <a:xfrm>
            <a:off x="7073466" y="2528025"/>
            <a:ext cx="0" cy="8385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4328BE55-D00C-4054-BFBD-57AEF21F91B6}"/>
              </a:ext>
            </a:extLst>
          </p:cNvPr>
          <p:cNvCxnSpPr>
            <a:cxnSpLocks/>
            <a:endCxn id="33" idx="0"/>
          </p:cNvCxnSpPr>
          <p:nvPr/>
        </p:nvCxnSpPr>
        <p:spPr>
          <a:xfrm>
            <a:off x="8348707" y="2528025"/>
            <a:ext cx="1" cy="8385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60C85D0F-3A5C-4AE4-AE3F-732EAB7C7B27}"/>
              </a:ext>
            </a:extLst>
          </p:cNvPr>
          <p:cNvCxnSpPr>
            <a:stCxn id="5" idx="2"/>
            <a:endCxn id="19" idx="0"/>
          </p:cNvCxnSpPr>
          <p:nvPr/>
        </p:nvCxnSpPr>
        <p:spPr>
          <a:xfrm>
            <a:off x="2642327" y="2528025"/>
            <a:ext cx="1" cy="4230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B68C56CA-5977-44B3-AF2C-E28F227FC32F}"/>
              </a:ext>
            </a:extLst>
          </p:cNvPr>
          <p:cNvCxnSpPr>
            <a:stCxn id="19" idx="2"/>
            <a:endCxn id="21" idx="0"/>
          </p:cNvCxnSpPr>
          <p:nvPr/>
        </p:nvCxnSpPr>
        <p:spPr>
          <a:xfrm>
            <a:off x="2642328" y="3705268"/>
            <a:ext cx="0" cy="3953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56037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4" name="Google Shape;1224;p36"/>
          <p:cNvSpPr txBox="1">
            <a:spLocks noGrp="1"/>
          </p:cNvSpPr>
          <p:nvPr>
            <p:ph type="title"/>
          </p:nvPr>
        </p:nvSpPr>
        <p:spPr>
          <a:xfrm>
            <a:off x="713225" y="50133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accent5"/>
                </a:solidFill>
                <a:latin typeface="Libre Franklin" panose="00000500000000000000" charset="0"/>
              </a:rPr>
              <a:t>AUTHENTICATION &amp; AUTHORIZATION</a:t>
            </a:r>
            <a:endParaRPr sz="2800" dirty="0">
              <a:solidFill>
                <a:schemeClr val="accent5"/>
              </a:solidFill>
              <a:latin typeface="Libre Franklin" panose="00000500000000000000" charset="0"/>
            </a:endParaRPr>
          </a:p>
        </p:txBody>
      </p:sp>
      <p:sp>
        <p:nvSpPr>
          <p:cNvPr id="6" name="Google Shape;1494;p50">
            <a:extLst>
              <a:ext uri="{FF2B5EF4-FFF2-40B4-BE49-F238E27FC236}">
                <a16:creationId xmlns:a16="http://schemas.microsoft.com/office/drawing/2014/main" id="{BE505C49-341D-4479-B739-861EB20A2D56}"/>
              </a:ext>
            </a:extLst>
          </p:cNvPr>
          <p:cNvSpPr/>
          <p:nvPr/>
        </p:nvSpPr>
        <p:spPr>
          <a:xfrm>
            <a:off x="2027470" y="3070336"/>
            <a:ext cx="1644962" cy="295459"/>
          </a:xfrm>
          <a:custGeom>
            <a:avLst/>
            <a:gdLst/>
            <a:ahLst/>
            <a:cxnLst/>
            <a:rect l="l" t="t" r="r" b="b"/>
            <a:pathLst>
              <a:path w="285750" h="15932" extrusionOk="0">
                <a:moveTo>
                  <a:pt x="0" y="1"/>
                </a:moveTo>
                <a:lnTo>
                  <a:pt x="0" y="15931"/>
                </a:lnTo>
                <a:lnTo>
                  <a:pt x="285750" y="15931"/>
                </a:lnTo>
                <a:lnTo>
                  <a:pt x="285750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1497;p50">
            <a:extLst>
              <a:ext uri="{FF2B5EF4-FFF2-40B4-BE49-F238E27FC236}">
                <a16:creationId xmlns:a16="http://schemas.microsoft.com/office/drawing/2014/main" id="{2ED0311E-C1F9-407D-AE33-3BB804CD1AAE}"/>
              </a:ext>
            </a:extLst>
          </p:cNvPr>
          <p:cNvSpPr/>
          <p:nvPr/>
        </p:nvSpPr>
        <p:spPr>
          <a:xfrm>
            <a:off x="5000942" y="3074755"/>
            <a:ext cx="1644962" cy="295459"/>
          </a:xfrm>
          <a:custGeom>
            <a:avLst/>
            <a:gdLst/>
            <a:ahLst/>
            <a:cxnLst/>
            <a:rect l="l" t="t" r="r" b="b"/>
            <a:pathLst>
              <a:path w="285750" h="15932" extrusionOk="0">
                <a:moveTo>
                  <a:pt x="0" y="1"/>
                </a:moveTo>
                <a:lnTo>
                  <a:pt x="0" y="15931"/>
                </a:lnTo>
                <a:lnTo>
                  <a:pt x="285750" y="15931"/>
                </a:lnTo>
                <a:lnTo>
                  <a:pt x="285750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1498;p50">
            <a:extLst>
              <a:ext uri="{FF2B5EF4-FFF2-40B4-BE49-F238E27FC236}">
                <a16:creationId xmlns:a16="http://schemas.microsoft.com/office/drawing/2014/main" id="{31AF1EBB-45D8-4CD9-9F3B-862BDB385598}"/>
              </a:ext>
            </a:extLst>
          </p:cNvPr>
          <p:cNvSpPr txBox="1"/>
          <p:nvPr/>
        </p:nvSpPr>
        <p:spPr>
          <a:xfrm rot="2976">
            <a:off x="2038478" y="3106437"/>
            <a:ext cx="1644706" cy="2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ROLES</a:t>
            </a:r>
            <a:endParaRPr sz="1800" b="1" dirty="0">
              <a:solidFill>
                <a:schemeClr val="dk2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sp>
        <p:nvSpPr>
          <p:cNvPr id="9" name="Google Shape;1501;p50">
            <a:extLst>
              <a:ext uri="{FF2B5EF4-FFF2-40B4-BE49-F238E27FC236}">
                <a16:creationId xmlns:a16="http://schemas.microsoft.com/office/drawing/2014/main" id="{0D78D9F7-64E9-4D7D-AA25-6E1293036E4D}"/>
              </a:ext>
            </a:extLst>
          </p:cNvPr>
          <p:cNvSpPr txBox="1"/>
          <p:nvPr/>
        </p:nvSpPr>
        <p:spPr>
          <a:xfrm rot="2976">
            <a:off x="5046697" y="3107110"/>
            <a:ext cx="1532120" cy="2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lnSpc>
                <a:spcPct val="80000"/>
              </a:lnSpc>
            </a:pPr>
            <a:r>
              <a:rPr lang="en" sz="1800" dirty="0">
                <a:sym typeface="Darker Grotesque"/>
              </a:rPr>
              <a:t>CLAIMS</a:t>
            </a:r>
            <a:endParaRPr sz="1800" dirty="0">
              <a:sym typeface="Darker Grotesque"/>
            </a:endParaRPr>
          </a:p>
        </p:txBody>
      </p:sp>
      <p:sp>
        <p:nvSpPr>
          <p:cNvPr id="10" name="Google Shape;1491;p50">
            <a:extLst>
              <a:ext uri="{FF2B5EF4-FFF2-40B4-BE49-F238E27FC236}">
                <a16:creationId xmlns:a16="http://schemas.microsoft.com/office/drawing/2014/main" id="{7C40EDE8-24BF-4CB4-898F-49E91C8B5A13}"/>
              </a:ext>
            </a:extLst>
          </p:cNvPr>
          <p:cNvSpPr/>
          <p:nvPr/>
        </p:nvSpPr>
        <p:spPr>
          <a:xfrm>
            <a:off x="4926154" y="1615591"/>
            <a:ext cx="1764600" cy="2133944"/>
          </a:xfrm>
          <a:prstGeom prst="rect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503;p50">
            <a:extLst>
              <a:ext uri="{FF2B5EF4-FFF2-40B4-BE49-F238E27FC236}">
                <a16:creationId xmlns:a16="http://schemas.microsoft.com/office/drawing/2014/main" id="{B7753A6A-7103-4D22-BC9F-9535F5B1F01E}"/>
              </a:ext>
            </a:extLst>
          </p:cNvPr>
          <p:cNvSpPr/>
          <p:nvPr/>
        </p:nvSpPr>
        <p:spPr>
          <a:xfrm>
            <a:off x="1967084" y="1622310"/>
            <a:ext cx="1764600" cy="2127225"/>
          </a:xfrm>
          <a:prstGeom prst="rect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" name="Google Shape;1515;p50">
            <a:extLst>
              <a:ext uri="{FF2B5EF4-FFF2-40B4-BE49-F238E27FC236}">
                <a16:creationId xmlns:a16="http://schemas.microsoft.com/office/drawing/2014/main" id="{5CCE4837-D862-45C6-B373-B86262F05C26}"/>
              </a:ext>
            </a:extLst>
          </p:cNvPr>
          <p:cNvGrpSpPr/>
          <p:nvPr/>
        </p:nvGrpSpPr>
        <p:grpSpPr>
          <a:xfrm>
            <a:off x="5654006" y="1739770"/>
            <a:ext cx="332375" cy="350071"/>
            <a:chOff x="870939" y="1975821"/>
            <a:chExt cx="332375" cy="350071"/>
          </a:xfrm>
        </p:grpSpPr>
        <p:sp>
          <p:nvSpPr>
            <p:cNvPr id="14" name="Google Shape;1516;p50">
              <a:extLst>
                <a:ext uri="{FF2B5EF4-FFF2-40B4-BE49-F238E27FC236}">
                  <a16:creationId xmlns:a16="http://schemas.microsoft.com/office/drawing/2014/main" id="{02A1A908-2892-409B-961D-429FDF6004F7}"/>
                </a:ext>
              </a:extLst>
            </p:cNvPr>
            <p:cNvSpPr/>
            <p:nvPr/>
          </p:nvSpPr>
          <p:spPr>
            <a:xfrm>
              <a:off x="870939" y="1975821"/>
              <a:ext cx="332375" cy="350071"/>
            </a:xfrm>
            <a:custGeom>
              <a:avLst/>
              <a:gdLst/>
              <a:ahLst/>
              <a:cxnLst/>
              <a:rect l="l" t="t" r="r" b="b"/>
              <a:pathLst>
                <a:path w="10443" h="10999" extrusionOk="0">
                  <a:moveTo>
                    <a:pt x="8049" y="334"/>
                  </a:moveTo>
                  <a:lnTo>
                    <a:pt x="5728" y="3573"/>
                  </a:lnTo>
                  <a:lnTo>
                    <a:pt x="5406" y="3120"/>
                  </a:lnTo>
                  <a:lnTo>
                    <a:pt x="7395" y="334"/>
                  </a:lnTo>
                  <a:close/>
                  <a:moveTo>
                    <a:pt x="9109" y="334"/>
                  </a:moveTo>
                  <a:lnTo>
                    <a:pt x="6263" y="4311"/>
                  </a:lnTo>
                  <a:lnTo>
                    <a:pt x="5942" y="3847"/>
                  </a:lnTo>
                  <a:lnTo>
                    <a:pt x="8454" y="334"/>
                  </a:lnTo>
                  <a:close/>
                  <a:moveTo>
                    <a:pt x="3025" y="334"/>
                  </a:moveTo>
                  <a:lnTo>
                    <a:pt x="6025" y="4525"/>
                  </a:lnTo>
                  <a:cubicBezTo>
                    <a:pt x="5998" y="4533"/>
                    <a:pt x="5970" y="4537"/>
                    <a:pt x="5942" y="4537"/>
                  </a:cubicBezTo>
                  <a:cubicBezTo>
                    <a:pt x="5849" y="4537"/>
                    <a:pt x="5759" y="4494"/>
                    <a:pt x="5704" y="4430"/>
                  </a:cubicBezTo>
                  <a:cubicBezTo>
                    <a:pt x="5561" y="4287"/>
                    <a:pt x="5382" y="4228"/>
                    <a:pt x="5228" y="4228"/>
                  </a:cubicBezTo>
                  <a:lnTo>
                    <a:pt x="2430" y="334"/>
                  </a:lnTo>
                  <a:close/>
                  <a:moveTo>
                    <a:pt x="2025" y="334"/>
                  </a:moveTo>
                  <a:lnTo>
                    <a:pt x="4882" y="4323"/>
                  </a:lnTo>
                  <a:cubicBezTo>
                    <a:pt x="4823" y="4347"/>
                    <a:pt x="4775" y="4394"/>
                    <a:pt x="4728" y="4442"/>
                  </a:cubicBezTo>
                  <a:cubicBezTo>
                    <a:pt x="4667" y="4503"/>
                    <a:pt x="4569" y="4544"/>
                    <a:pt x="4474" y="4544"/>
                  </a:cubicBezTo>
                  <a:cubicBezTo>
                    <a:pt x="4438" y="4544"/>
                    <a:pt x="4403" y="4538"/>
                    <a:pt x="4370" y="4525"/>
                  </a:cubicBezTo>
                  <a:lnTo>
                    <a:pt x="1370" y="334"/>
                  </a:lnTo>
                  <a:close/>
                  <a:moveTo>
                    <a:pt x="965" y="334"/>
                  </a:moveTo>
                  <a:lnTo>
                    <a:pt x="3942" y="4490"/>
                  </a:lnTo>
                  <a:cubicBezTo>
                    <a:pt x="3775" y="4525"/>
                    <a:pt x="3632" y="4621"/>
                    <a:pt x="3525" y="4763"/>
                  </a:cubicBezTo>
                  <a:lnTo>
                    <a:pt x="358" y="334"/>
                  </a:lnTo>
                  <a:close/>
                  <a:moveTo>
                    <a:pt x="10062" y="334"/>
                  </a:moveTo>
                  <a:lnTo>
                    <a:pt x="6894" y="4763"/>
                  </a:lnTo>
                  <a:cubicBezTo>
                    <a:pt x="6799" y="4632"/>
                    <a:pt x="6668" y="4549"/>
                    <a:pt x="6513" y="4501"/>
                  </a:cubicBezTo>
                  <a:lnTo>
                    <a:pt x="9514" y="334"/>
                  </a:lnTo>
                  <a:close/>
                  <a:moveTo>
                    <a:pt x="5192" y="4582"/>
                  </a:moveTo>
                  <a:cubicBezTo>
                    <a:pt x="5284" y="4582"/>
                    <a:pt x="5376" y="4615"/>
                    <a:pt x="5442" y="4680"/>
                  </a:cubicBezTo>
                  <a:cubicBezTo>
                    <a:pt x="5577" y="4807"/>
                    <a:pt x="5744" y="4876"/>
                    <a:pt x="5917" y="4876"/>
                  </a:cubicBezTo>
                  <a:cubicBezTo>
                    <a:pt x="6004" y="4876"/>
                    <a:pt x="6093" y="4859"/>
                    <a:pt x="6180" y="4823"/>
                  </a:cubicBezTo>
                  <a:cubicBezTo>
                    <a:pt x="6216" y="4808"/>
                    <a:pt x="6254" y="4801"/>
                    <a:pt x="6293" y="4801"/>
                  </a:cubicBezTo>
                  <a:cubicBezTo>
                    <a:pt x="6436" y="4801"/>
                    <a:pt x="6586" y="4897"/>
                    <a:pt x="6633" y="5037"/>
                  </a:cubicBezTo>
                  <a:cubicBezTo>
                    <a:pt x="6633" y="5049"/>
                    <a:pt x="6644" y="5061"/>
                    <a:pt x="6644" y="5061"/>
                  </a:cubicBezTo>
                  <a:cubicBezTo>
                    <a:pt x="6728" y="5263"/>
                    <a:pt x="6859" y="5335"/>
                    <a:pt x="6859" y="5335"/>
                  </a:cubicBezTo>
                  <a:cubicBezTo>
                    <a:pt x="6990" y="5406"/>
                    <a:pt x="7133" y="5454"/>
                    <a:pt x="7264" y="5466"/>
                  </a:cubicBezTo>
                  <a:cubicBezTo>
                    <a:pt x="7454" y="5478"/>
                    <a:pt x="7621" y="5644"/>
                    <a:pt x="7609" y="5859"/>
                  </a:cubicBezTo>
                  <a:cubicBezTo>
                    <a:pt x="7585" y="6121"/>
                    <a:pt x="7740" y="6371"/>
                    <a:pt x="7978" y="6490"/>
                  </a:cubicBezTo>
                  <a:cubicBezTo>
                    <a:pt x="8157" y="6585"/>
                    <a:pt x="8228" y="6811"/>
                    <a:pt x="8145" y="6990"/>
                  </a:cubicBezTo>
                  <a:cubicBezTo>
                    <a:pt x="8026" y="7228"/>
                    <a:pt x="8049" y="7526"/>
                    <a:pt x="8216" y="7728"/>
                  </a:cubicBezTo>
                  <a:cubicBezTo>
                    <a:pt x="8335" y="7883"/>
                    <a:pt x="8323" y="8121"/>
                    <a:pt x="8157" y="8240"/>
                  </a:cubicBezTo>
                  <a:cubicBezTo>
                    <a:pt x="7942" y="8395"/>
                    <a:pt x="7859" y="8681"/>
                    <a:pt x="7930" y="8931"/>
                  </a:cubicBezTo>
                  <a:cubicBezTo>
                    <a:pt x="7978" y="9133"/>
                    <a:pt x="7871" y="9323"/>
                    <a:pt x="7680" y="9383"/>
                  </a:cubicBezTo>
                  <a:cubicBezTo>
                    <a:pt x="7430" y="9454"/>
                    <a:pt x="7228" y="9669"/>
                    <a:pt x="7192" y="9931"/>
                  </a:cubicBezTo>
                  <a:cubicBezTo>
                    <a:pt x="7160" y="10101"/>
                    <a:pt x="7004" y="10234"/>
                    <a:pt x="6835" y="10234"/>
                  </a:cubicBezTo>
                  <a:cubicBezTo>
                    <a:pt x="6815" y="10234"/>
                    <a:pt x="6795" y="10232"/>
                    <a:pt x="6775" y="10228"/>
                  </a:cubicBezTo>
                  <a:cubicBezTo>
                    <a:pt x="6735" y="10221"/>
                    <a:pt x="6695" y="10218"/>
                    <a:pt x="6656" y="10218"/>
                  </a:cubicBezTo>
                  <a:cubicBezTo>
                    <a:pt x="6427" y="10218"/>
                    <a:pt x="6217" y="10333"/>
                    <a:pt x="6085" y="10526"/>
                  </a:cubicBezTo>
                  <a:cubicBezTo>
                    <a:pt x="6016" y="10633"/>
                    <a:pt x="5904" y="10690"/>
                    <a:pt x="5786" y="10690"/>
                  </a:cubicBezTo>
                  <a:cubicBezTo>
                    <a:pt x="5718" y="10690"/>
                    <a:pt x="5649" y="10672"/>
                    <a:pt x="5585" y="10633"/>
                  </a:cubicBezTo>
                  <a:cubicBezTo>
                    <a:pt x="5454" y="10562"/>
                    <a:pt x="5347" y="10526"/>
                    <a:pt x="5204" y="10526"/>
                  </a:cubicBezTo>
                  <a:cubicBezTo>
                    <a:pt x="5073" y="10526"/>
                    <a:pt x="4954" y="10562"/>
                    <a:pt x="4835" y="10633"/>
                  </a:cubicBezTo>
                  <a:cubicBezTo>
                    <a:pt x="4774" y="10672"/>
                    <a:pt x="4708" y="10690"/>
                    <a:pt x="4642" y="10690"/>
                  </a:cubicBezTo>
                  <a:cubicBezTo>
                    <a:pt x="4524" y="10690"/>
                    <a:pt x="4406" y="10633"/>
                    <a:pt x="4323" y="10526"/>
                  </a:cubicBezTo>
                  <a:cubicBezTo>
                    <a:pt x="4201" y="10333"/>
                    <a:pt x="3983" y="10218"/>
                    <a:pt x="3760" y="10218"/>
                  </a:cubicBezTo>
                  <a:cubicBezTo>
                    <a:pt x="3721" y="10218"/>
                    <a:pt x="3682" y="10221"/>
                    <a:pt x="3644" y="10228"/>
                  </a:cubicBezTo>
                  <a:cubicBezTo>
                    <a:pt x="3624" y="10232"/>
                    <a:pt x="3604" y="10234"/>
                    <a:pt x="3585" y="10234"/>
                  </a:cubicBezTo>
                  <a:cubicBezTo>
                    <a:pt x="3416" y="10234"/>
                    <a:pt x="3259" y="10101"/>
                    <a:pt x="3227" y="9931"/>
                  </a:cubicBezTo>
                  <a:cubicBezTo>
                    <a:pt x="3180" y="9669"/>
                    <a:pt x="2989" y="9454"/>
                    <a:pt x="2739" y="9383"/>
                  </a:cubicBezTo>
                  <a:cubicBezTo>
                    <a:pt x="2537" y="9323"/>
                    <a:pt x="2418" y="9133"/>
                    <a:pt x="2477" y="8931"/>
                  </a:cubicBezTo>
                  <a:cubicBezTo>
                    <a:pt x="2561" y="8681"/>
                    <a:pt x="2465" y="8395"/>
                    <a:pt x="2263" y="8240"/>
                  </a:cubicBezTo>
                  <a:cubicBezTo>
                    <a:pt x="2108" y="8121"/>
                    <a:pt x="2084" y="7883"/>
                    <a:pt x="2203" y="7728"/>
                  </a:cubicBezTo>
                  <a:cubicBezTo>
                    <a:pt x="2358" y="7526"/>
                    <a:pt x="2394" y="7228"/>
                    <a:pt x="2275" y="6990"/>
                  </a:cubicBezTo>
                  <a:cubicBezTo>
                    <a:pt x="2180" y="6811"/>
                    <a:pt x="2263" y="6585"/>
                    <a:pt x="2442" y="6490"/>
                  </a:cubicBezTo>
                  <a:cubicBezTo>
                    <a:pt x="2680" y="6371"/>
                    <a:pt x="2823" y="6121"/>
                    <a:pt x="2811" y="5859"/>
                  </a:cubicBezTo>
                  <a:cubicBezTo>
                    <a:pt x="2799" y="5656"/>
                    <a:pt x="2953" y="5478"/>
                    <a:pt x="3156" y="5466"/>
                  </a:cubicBezTo>
                  <a:cubicBezTo>
                    <a:pt x="3358" y="5454"/>
                    <a:pt x="3549" y="5347"/>
                    <a:pt x="3668" y="5180"/>
                  </a:cubicBezTo>
                  <a:lnTo>
                    <a:pt x="3668" y="5168"/>
                  </a:lnTo>
                  <a:cubicBezTo>
                    <a:pt x="3704" y="5121"/>
                    <a:pt x="3727" y="5085"/>
                    <a:pt x="3751" y="5037"/>
                  </a:cubicBezTo>
                  <a:cubicBezTo>
                    <a:pt x="3807" y="4897"/>
                    <a:pt x="3945" y="4801"/>
                    <a:pt x="4087" y="4801"/>
                  </a:cubicBezTo>
                  <a:cubicBezTo>
                    <a:pt x="4126" y="4801"/>
                    <a:pt x="4165" y="4808"/>
                    <a:pt x="4204" y="4823"/>
                  </a:cubicBezTo>
                  <a:cubicBezTo>
                    <a:pt x="4287" y="4853"/>
                    <a:pt x="4372" y="4868"/>
                    <a:pt x="4456" y="4868"/>
                  </a:cubicBezTo>
                  <a:cubicBezTo>
                    <a:pt x="4633" y="4868"/>
                    <a:pt x="4804" y="4802"/>
                    <a:pt x="4942" y="4680"/>
                  </a:cubicBezTo>
                  <a:cubicBezTo>
                    <a:pt x="5007" y="4615"/>
                    <a:pt x="5100" y="4582"/>
                    <a:pt x="5192" y="4582"/>
                  </a:cubicBezTo>
                  <a:close/>
                  <a:moveTo>
                    <a:pt x="286" y="1"/>
                  </a:moveTo>
                  <a:cubicBezTo>
                    <a:pt x="179" y="1"/>
                    <a:pt x="84" y="60"/>
                    <a:pt x="48" y="156"/>
                  </a:cubicBezTo>
                  <a:cubicBezTo>
                    <a:pt x="1" y="239"/>
                    <a:pt x="1" y="346"/>
                    <a:pt x="60" y="441"/>
                  </a:cubicBezTo>
                  <a:lnTo>
                    <a:pt x="3358" y="5049"/>
                  </a:lnTo>
                  <a:cubicBezTo>
                    <a:pt x="3299" y="5097"/>
                    <a:pt x="3227" y="5121"/>
                    <a:pt x="3156" y="5121"/>
                  </a:cubicBezTo>
                  <a:cubicBezTo>
                    <a:pt x="2787" y="5144"/>
                    <a:pt x="2489" y="5466"/>
                    <a:pt x="2513" y="5835"/>
                  </a:cubicBezTo>
                  <a:cubicBezTo>
                    <a:pt x="2513" y="5990"/>
                    <a:pt x="2442" y="6121"/>
                    <a:pt x="2322" y="6180"/>
                  </a:cubicBezTo>
                  <a:cubicBezTo>
                    <a:pt x="1989" y="6359"/>
                    <a:pt x="1858" y="6764"/>
                    <a:pt x="2025" y="7109"/>
                  </a:cubicBezTo>
                  <a:cubicBezTo>
                    <a:pt x="2084" y="7240"/>
                    <a:pt x="2072" y="7383"/>
                    <a:pt x="1977" y="7490"/>
                  </a:cubicBezTo>
                  <a:cubicBezTo>
                    <a:pt x="1739" y="7788"/>
                    <a:pt x="1787" y="8216"/>
                    <a:pt x="2084" y="8454"/>
                  </a:cubicBezTo>
                  <a:cubicBezTo>
                    <a:pt x="2180" y="8550"/>
                    <a:pt x="2239" y="8692"/>
                    <a:pt x="2203" y="8835"/>
                  </a:cubicBezTo>
                  <a:cubicBezTo>
                    <a:pt x="2108" y="9193"/>
                    <a:pt x="2322" y="9574"/>
                    <a:pt x="2680" y="9669"/>
                  </a:cubicBezTo>
                  <a:cubicBezTo>
                    <a:pt x="2811" y="9704"/>
                    <a:pt x="2918" y="9812"/>
                    <a:pt x="2942" y="9966"/>
                  </a:cubicBezTo>
                  <a:cubicBezTo>
                    <a:pt x="2995" y="10299"/>
                    <a:pt x="3290" y="10535"/>
                    <a:pt x="3609" y="10535"/>
                  </a:cubicBezTo>
                  <a:cubicBezTo>
                    <a:pt x="3645" y="10535"/>
                    <a:pt x="3680" y="10532"/>
                    <a:pt x="3715" y="10526"/>
                  </a:cubicBezTo>
                  <a:cubicBezTo>
                    <a:pt x="3726" y="10525"/>
                    <a:pt x="3738" y="10525"/>
                    <a:pt x="3749" y="10525"/>
                  </a:cubicBezTo>
                  <a:cubicBezTo>
                    <a:pt x="3872" y="10525"/>
                    <a:pt x="4007" y="10584"/>
                    <a:pt x="4073" y="10693"/>
                  </a:cubicBezTo>
                  <a:cubicBezTo>
                    <a:pt x="4208" y="10889"/>
                    <a:pt x="4425" y="10999"/>
                    <a:pt x="4645" y="10999"/>
                  </a:cubicBezTo>
                  <a:cubicBezTo>
                    <a:pt x="4772" y="10999"/>
                    <a:pt x="4900" y="10962"/>
                    <a:pt x="5013" y="10883"/>
                  </a:cubicBezTo>
                  <a:cubicBezTo>
                    <a:pt x="5073" y="10847"/>
                    <a:pt x="5141" y="10830"/>
                    <a:pt x="5208" y="10830"/>
                  </a:cubicBezTo>
                  <a:cubicBezTo>
                    <a:pt x="5275" y="10830"/>
                    <a:pt x="5341" y="10847"/>
                    <a:pt x="5394" y="10883"/>
                  </a:cubicBezTo>
                  <a:cubicBezTo>
                    <a:pt x="5513" y="10955"/>
                    <a:pt x="5632" y="10990"/>
                    <a:pt x="5775" y="10990"/>
                  </a:cubicBezTo>
                  <a:cubicBezTo>
                    <a:pt x="5990" y="10990"/>
                    <a:pt x="6216" y="10883"/>
                    <a:pt x="6347" y="10681"/>
                  </a:cubicBezTo>
                  <a:cubicBezTo>
                    <a:pt x="6423" y="10572"/>
                    <a:pt x="6549" y="10513"/>
                    <a:pt x="6671" y="10513"/>
                  </a:cubicBezTo>
                  <a:cubicBezTo>
                    <a:pt x="6682" y="10513"/>
                    <a:pt x="6693" y="10513"/>
                    <a:pt x="6704" y="10514"/>
                  </a:cubicBezTo>
                  <a:cubicBezTo>
                    <a:pt x="6742" y="10520"/>
                    <a:pt x="6779" y="10523"/>
                    <a:pt x="6816" y="10523"/>
                  </a:cubicBezTo>
                  <a:cubicBezTo>
                    <a:pt x="7150" y="10523"/>
                    <a:pt x="7435" y="10286"/>
                    <a:pt x="7478" y="9943"/>
                  </a:cubicBezTo>
                  <a:cubicBezTo>
                    <a:pt x="7514" y="9812"/>
                    <a:pt x="7597" y="9693"/>
                    <a:pt x="7752" y="9645"/>
                  </a:cubicBezTo>
                  <a:cubicBezTo>
                    <a:pt x="8109" y="9550"/>
                    <a:pt x="8335" y="9169"/>
                    <a:pt x="8228" y="8812"/>
                  </a:cubicBezTo>
                  <a:cubicBezTo>
                    <a:pt x="8192" y="8681"/>
                    <a:pt x="8240" y="8538"/>
                    <a:pt x="8347" y="8442"/>
                  </a:cubicBezTo>
                  <a:cubicBezTo>
                    <a:pt x="8645" y="8204"/>
                    <a:pt x="8692" y="7776"/>
                    <a:pt x="8454" y="7478"/>
                  </a:cubicBezTo>
                  <a:cubicBezTo>
                    <a:pt x="8359" y="7371"/>
                    <a:pt x="8347" y="7204"/>
                    <a:pt x="8407" y="7085"/>
                  </a:cubicBezTo>
                  <a:cubicBezTo>
                    <a:pt x="8573" y="6764"/>
                    <a:pt x="8430" y="6347"/>
                    <a:pt x="8109" y="6168"/>
                  </a:cubicBezTo>
                  <a:cubicBezTo>
                    <a:pt x="7990" y="6109"/>
                    <a:pt x="7895" y="5978"/>
                    <a:pt x="7918" y="5823"/>
                  </a:cubicBezTo>
                  <a:cubicBezTo>
                    <a:pt x="7930" y="5454"/>
                    <a:pt x="7645" y="5121"/>
                    <a:pt x="7275" y="5109"/>
                  </a:cubicBezTo>
                  <a:cubicBezTo>
                    <a:pt x="7204" y="5109"/>
                    <a:pt x="7121" y="5085"/>
                    <a:pt x="7061" y="5037"/>
                  </a:cubicBezTo>
                  <a:lnTo>
                    <a:pt x="10371" y="418"/>
                  </a:lnTo>
                  <a:cubicBezTo>
                    <a:pt x="10431" y="358"/>
                    <a:pt x="10443" y="263"/>
                    <a:pt x="10407" y="156"/>
                  </a:cubicBezTo>
                  <a:cubicBezTo>
                    <a:pt x="10359" y="60"/>
                    <a:pt x="10264" y="1"/>
                    <a:pt x="10169" y="1"/>
                  </a:cubicBezTo>
                  <a:lnTo>
                    <a:pt x="7383" y="1"/>
                  </a:lnTo>
                  <a:cubicBezTo>
                    <a:pt x="7287" y="1"/>
                    <a:pt x="7216" y="49"/>
                    <a:pt x="7156" y="120"/>
                  </a:cubicBezTo>
                  <a:lnTo>
                    <a:pt x="5228" y="2835"/>
                  </a:lnTo>
                  <a:lnTo>
                    <a:pt x="3287" y="120"/>
                  </a:lnTo>
                  <a:cubicBezTo>
                    <a:pt x="3239" y="49"/>
                    <a:pt x="3156" y="1"/>
                    <a:pt x="30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17;p50">
              <a:extLst>
                <a:ext uri="{FF2B5EF4-FFF2-40B4-BE49-F238E27FC236}">
                  <a16:creationId xmlns:a16="http://schemas.microsoft.com/office/drawing/2014/main" id="{3A8C6287-D6B3-4B17-B62A-856EABA0B8C2}"/>
                </a:ext>
              </a:extLst>
            </p:cNvPr>
            <p:cNvSpPr/>
            <p:nvPr/>
          </p:nvSpPr>
          <p:spPr>
            <a:xfrm>
              <a:off x="955059" y="2135755"/>
              <a:ext cx="164134" cy="75877"/>
            </a:xfrm>
            <a:custGeom>
              <a:avLst/>
              <a:gdLst/>
              <a:ahLst/>
              <a:cxnLst/>
              <a:rect l="l" t="t" r="r" b="b"/>
              <a:pathLst>
                <a:path w="5157" h="2384" extrusionOk="0">
                  <a:moveTo>
                    <a:pt x="2573" y="0"/>
                  </a:moveTo>
                  <a:cubicBezTo>
                    <a:pt x="1954" y="0"/>
                    <a:pt x="1346" y="215"/>
                    <a:pt x="882" y="631"/>
                  </a:cubicBezTo>
                  <a:cubicBezTo>
                    <a:pt x="418" y="1036"/>
                    <a:pt x="108" y="1608"/>
                    <a:pt x="13" y="2203"/>
                  </a:cubicBezTo>
                  <a:cubicBezTo>
                    <a:pt x="1" y="2286"/>
                    <a:pt x="60" y="2358"/>
                    <a:pt x="156" y="2382"/>
                  </a:cubicBezTo>
                  <a:lnTo>
                    <a:pt x="180" y="2382"/>
                  </a:lnTo>
                  <a:cubicBezTo>
                    <a:pt x="251" y="2382"/>
                    <a:pt x="334" y="2322"/>
                    <a:pt x="346" y="2239"/>
                  </a:cubicBezTo>
                  <a:cubicBezTo>
                    <a:pt x="418" y="1703"/>
                    <a:pt x="703" y="1215"/>
                    <a:pt x="1108" y="870"/>
                  </a:cubicBezTo>
                  <a:cubicBezTo>
                    <a:pt x="1525" y="512"/>
                    <a:pt x="2037" y="322"/>
                    <a:pt x="2596" y="322"/>
                  </a:cubicBezTo>
                  <a:cubicBezTo>
                    <a:pt x="3144" y="322"/>
                    <a:pt x="3668" y="512"/>
                    <a:pt x="4085" y="870"/>
                  </a:cubicBezTo>
                  <a:cubicBezTo>
                    <a:pt x="4478" y="1227"/>
                    <a:pt x="4763" y="1727"/>
                    <a:pt x="4835" y="2239"/>
                  </a:cubicBezTo>
                  <a:cubicBezTo>
                    <a:pt x="4857" y="2326"/>
                    <a:pt x="4918" y="2383"/>
                    <a:pt x="4992" y="2383"/>
                  </a:cubicBezTo>
                  <a:cubicBezTo>
                    <a:pt x="4999" y="2383"/>
                    <a:pt x="5006" y="2383"/>
                    <a:pt x="5013" y="2382"/>
                  </a:cubicBezTo>
                  <a:cubicBezTo>
                    <a:pt x="5085" y="2382"/>
                    <a:pt x="5156" y="2286"/>
                    <a:pt x="5144" y="2203"/>
                  </a:cubicBezTo>
                  <a:cubicBezTo>
                    <a:pt x="5049" y="1584"/>
                    <a:pt x="4740" y="1036"/>
                    <a:pt x="4275" y="631"/>
                  </a:cubicBezTo>
                  <a:cubicBezTo>
                    <a:pt x="3799" y="238"/>
                    <a:pt x="3204" y="0"/>
                    <a:pt x="25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518;p50">
              <a:extLst>
                <a:ext uri="{FF2B5EF4-FFF2-40B4-BE49-F238E27FC236}">
                  <a16:creationId xmlns:a16="http://schemas.microsoft.com/office/drawing/2014/main" id="{A747DFDE-70B5-4FDD-8C1F-519DBC691183}"/>
                </a:ext>
              </a:extLst>
            </p:cNvPr>
            <p:cNvSpPr/>
            <p:nvPr/>
          </p:nvSpPr>
          <p:spPr>
            <a:xfrm>
              <a:off x="955059" y="2224999"/>
              <a:ext cx="164134" cy="75240"/>
            </a:xfrm>
            <a:custGeom>
              <a:avLst/>
              <a:gdLst/>
              <a:ahLst/>
              <a:cxnLst/>
              <a:rect l="l" t="t" r="r" b="b"/>
              <a:pathLst>
                <a:path w="5157" h="2364" extrusionOk="0">
                  <a:moveTo>
                    <a:pt x="193" y="1"/>
                  </a:moveTo>
                  <a:cubicBezTo>
                    <a:pt x="181" y="1"/>
                    <a:pt x="168" y="3"/>
                    <a:pt x="156" y="6"/>
                  </a:cubicBezTo>
                  <a:cubicBezTo>
                    <a:pt x="60" y="18"/>
                    <a:pt x="1" y="90"/>
                    <a:pt x="25" y="185"/>
                  </a:cubicBezTo>
                  <a:cubicBezTo>
                    <a:pt x="108" y="792"/>
                    <a:pt x="418" y="1340"/>
                    <a:pt x="882" y="1745"/>
                  </a:cubicBezTo>
                  <a:cubicBezTo>
                    <a:pt x="1358" y="2149"/>
                    <a:pt x="1954" y="2364"/>
                    <a:pt x="2585" y="2364"/>
                  </a:cubicBezTo>
                  <a:cubicBezTo>
                    <a:pt x="3204" y="2364"/>
                    <a:pt x="3811" y="2149"/>
                    <a:pt x="4275" y="1733"/>
                  </a:cubicBezTo>
                  <a:cubicBezTo>
                    <a:pt x="4740" y="1328"/>
                    <a:pt x="5049" y="756"/>
                    <a:pt x="5144" y="161"/>
                  </a:cubicBezTo>
                  <a:cubicBezTo>
                    <a:pt x="5156" y="90"/>
                    <a:pt x="5085" y="18"/>
                    <a:pt x="5002" y="6"/>
                  </a:cubicBezTo>
                  <a:cubicBezTo>
                    <a:pt x="4990" y="3"/>
                    <a:pt x="4980" y="2"/>
                    <a:pt x="4969" y="2"/>
                  </a:cubicBezTo>
                  <a:cubicBezTo>
                    <a:pt x="4900" y="2"/>
                    <a:pt x="4844" y="65"/>
                    <a:pt x="4823" y="137"/>
                  </a:cubicBezTo>
                  <a:cubicBezTo>
                    <a:pt x="4752" y="673"/>
                    <a:pt x="4466" y="1161"/>
                    <a:pt x="4073" y="1506"/>
                  </a:cubicBezTo>
                  <a:cubicBezTo>
                    <a:pt x="3656" y="1864"/>
                    <a:pt x="3132" y="2054"/>
                    <a:pt x="2585" y="2054"/>
                  </a:cubicBezTo>
                  <a:cubicBezTo>
                    <a:pt x="2025" y="2054"/>
                    <a:pt x="1513" y="1864"/>
                    <a:pt x="1096" y="1506"/>
                  </a:cubicBezTo>
                  <a:cubicBezTo>
                    <a:pt x="691" y="1149"/>
                    <a:pt x="406" y="673"/>
                    <a:pt x="334" y="137"/>
                  </a:cubicBezTo>
                  <a:cubicBezTo>
                    <a:pt x="324" y="56"/>
                    <a:pt x="262" y="1"/>
                    <a:pt x="1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519;p50">
              <a:extLst>
                <a:ext uri="{FF2B5EF4-FFF2-40B4-BE49-F238E27FC236}">
                  <a16:creationId xmlns:a16="http://schemas.microsoft.com/office/drawing/2014/main" id="{49F88453-B20E-4667-A60F-3352F3037AD9}"/>
                </a:ext>
              </a:extLst>
            </p:cNvPr>
            <p:cNvSpPr/>
            <p:nvPr/>
          </p:nvSpPr>
          <p:spPr>
            <a:xfrm>
              <a:off x="1021387" y="2183496"/>
              <a:ext cx="18969" cy="69766"/>
            </a:xfrm>
            <a:custGeom>
              <a:avLst/>
              <a:gdLst/>
              <a:ahLst/>
              <a:cxnLst/>
              <a:rect l="l" t="t" r="r" b="b"/>
              <a:pathLst>
                <a:path w="596" h="2192" extrusionOk="0">
                  <a:moveTo>
                    <a:pt x="453" y="1"/>
                  </a:moveTo>
                  <a:cubicBezTo>
                    <a:pt x="417" y="1"/>
                    <a:pt x="393" y="12"/>
                    <a:pt x="382" y="24"/>
                  </a:cubicBezTo>
                  <a:lnTo>
                    <a:pt x="60" y="322"/>
                  </a:lnTo>
                  <a:cubicBezTo>
                    <a:pt x="24" y="358"/>
                    <a:pt x="1" y="405"/>
                    <a:pt x="1" y="441"/>
                  </a:cubicBezTo>
                  <a:cubicBezTo>
                    <a:pt x="1" y="501"/>
                    <a:pt x="48" y="584"/>
                    <a:pt x="108" y="584"/>
                  </a:cubicBezTo>
                  <a:cubicBezTo>
                    <a:pt x="120" y="584"/>
                    <a:pt x="155" y="560"/>
                    <a:pt x="167" y="548"/>
                  </a:cubicBezTo>
                  <a:lnTo>
                    <a:pt x="274" y="417"/>
                  </a:lnTo>
                  <a:lnTo>
                    <a:pt x="274" y="2084"/>
                  </a:lnTo>
                  <a:cubicBezTo>
                    <a:pt x="274" y="2156"/>
                    <a:pt x="346" y="2191"/>
                    <a:pt x="429" y="2191"/>
                  </a:cubicBezTo>
                  <a:cubicBezTo>
                    <a:pt x="512" y="2191"/>
                    <a:pt x="596" y="2156"/>
                    <a:pt x="596" y="2084"/>
                  </a:cubicBezTo>
                  <a:lnTo>
                    <a:pt x="596" y="108"/>
                  </a:lnTo>
                  <a:cubicBezTo>
                    <a:pt x="596" y="48"/>
                    <a:pt x="524" y="1"/>
                    <a:pt x="4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" name="Google Shape;1538;p50">
            <a:extLst>
              <a:ext uri="{FF2B5EF4-FFF2-40B4-BE49-F238E27FC236}">
                <a16:creationId xmlns:a16="http://schemas.microsoft.com/office/drawing/2014/main" id="{4352C0DD-1757-4764-BC76-710C41A79731}"/>
              </a:ext>
            </a:extLst>
          </p:cNvPr>
          <p:cNvSpPr txBox="1"/>
          <p:nvPr/>
        </p:nvSpPr>
        <p:spPr>
          <a:xfrm>
            <a:off x="2026901" y="2333553"/>
            <a:ext cx="1644961" cy="673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lnSpc>
                <a:spcPct val="80000"/>
              </a:lnSpc>
              <a:spcAft>
                <a:spcPts val="1600"/>
              </a:spcAft>
            </a:pPr>
            <a:r>
              <a:rPr lang="en-US" dirty="0">
                <a:solidFill>
                  <a:schemeClr val="bg1"/>
                </a:solidFill>
              </a:rPr>
              <a:t>Who the user is in a given context</a:t>
            </a:r>
            <a:r>
              <a:rPr lang="en" sz="1600" dirty="0">
                <a:solidFill>
                  <a:schemeClr val="bg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rPr>
              <a:t>?</a:t>
            </a:r>
            <a:endParaRPr sz="1600" dirty="0">
              <a:solidFill>
                <a:schemeClr val="bg1"/>
              </a:solidFill>
              <a:latin typeface="Darker Grotesque Medium"/>
              <a:ea typeface="Darker Grotesque Medium"/>
              <a:cs typeface="Darker Grotesque Medium"/>
              <a:sym typeface="Darker Grotesque Medium"/>
            </a:endParaRPr>
          </a:p>
        </p:txBody>
      </p:sp>
      <p:sp>
        <p:nvSpPr>
          <p:cNvPr id="19" name="Google Shape;1539;p50">
            <a:extLst>
              <a:ext uri="{FF2B5EF4-FFF2-40B4-BE49-F238E27FC236}">
                <a16:creationId xmlns:a16="http://schemas.microsoft.com/office/drawing/2014/main" id="{0989771C-E711-4522-A72E-7ED0EECC8079}"/>
              </a:ext>
            </a:extLst>
          </p:cNvPr>
          <p:cNvSpPr/>
          <p:nvPr/>
        </p:nvSpPr>
        <p:spPr>
          <a:xfrm>
            <a:off x="2663303" y="1724400"/>
            <a:ext cx="372159" cy="372159"/>
          </a:xfrm>
          <a:custGeom>
            <a:avLst/>
            <a:gdLst/>
            <a:ahLst/>
            <a:cxnLst/>
            <a:rect l="l" t="t" r="r" b="b"/>
            <a:pathLst>
              <a:path w="11693" h="11693" extrusionOk="0">
                <a:moveTo>
                  <a:pt x="10252" y="584"/>
                </a:moveTo>
                <a:lnTo>
                  <a:pt x="10252" y="1263"/>
                </a:lnTo>
                <a:cubicBezTo>
                  <a:pt x="10252" y="1358"/>
                  <a:pt x="10323" y="1429"/>
                  <a:pt x="10406" y="1429"/>
                </a:cubicBezTo>
                <a:lnTo>
                  <a:pt x="11097" y="1429"/>
                </a:lnTo>
                <a:lnTo>
                  <a:pt x="9609" y="2918"/>
                </a:lnTo>
                <a:lnTo>
                  <a:pt x="9001" y="2918"/>
                </a:lnTo>
                <a:lnTo>
                  <a:pt x="9978" y="1941"/>
                </a:lnTo>
                <a:cubicBezTo>
                  <a:pt x="10037" y="1882"/>
                  <a:pt x="10037" y="1751"/>
                  <a:pt x="9978" y="1691"/>
                </a:cubicBezTo>
                <a:cubicBezTo>
                  <a:pt x="9948" y="1667"/>
                  <a:pt x="9903" y="1656"/>
                  <a:pt x="9859" y="1656"/>
                </a:cubicBezTo>
                <a:cubicBezTo>
                  <a:pt x="9814" y="1656"/>
                  <a:pt x="9769" y="1667"/>
                  <a:pt x="9740" y="1691"/>
                </a:cubicBezTo>
                <a:lnTo>
                  <a:pt x="8763" y="2679"/>
                </a:lnTo>
                <a:lnTo>
                  <a:pt x="8763" y="2072"/>
                </a:lnTo>
                <a:lnTo>
                  <a:pt x="10252" y="584"/>
                </a:lnTo>
                <a:close/>
                <a:moveTo>
                  <a:pt x="4739" y="2537"/>
                </a:moveTo>
                <a:cubicBezTo>
                  <a:pt x="5894" y="2537"/>
                  <a:pt x="6942" y="2977"/>
                  <a:pt x="7739" y="3703"/>
                </a:cubicBezTo>
                <a:lnTo>
                  <a:pt x="4620" y="6811"/>
                </a:lnTo>
                <a:cubicBezTo>
                  <a:pt x="4560" y="6870"/>
                  <a:pt x="4560" y="7001"/>
                  <a:pt x="4620" y="7049"/>
                </a:cubicBezTo>
                <a:cubicBezTo>
                  <a:pt x="4656" y="7085"/>
                  <a:pt x="4703" y="7097"/>
                  <a:pt x="4739" y="7097"/>
                </a:cubicBezTo>
                <a:cubicBezTo>
                  <a:pt x="4787" y="7097"/>
                  <a:pt x="4834" y="7085"/>
                  <a:pt x="4858" y="7049"/>
                </a:cubicBezTo>
                <a:lnTo>
                  <a:pt x="5632" y="6275"/>
                </a:lnTo>
                <a:cubicBezTo>
                  <a:pt x="5775" y="6478"/>
                  <a:pt x="5846" y="6692"/>
                  <a:pt x="5846" y="6930"/>
                </a:cubicBezTo>
                <a:cubicBezTo>
                  <a:pt x="5846" y="7549"/>
                  <a:pt x="5358" y="8037"/>
                  <a:pt x="4739" y="8037"/>
                </a:cubicBezTo>
                <a:cubicBezTo>
                  <a:pt x="4132" y="8037"/>
                  <a:pt x="3644" y="7549"/>
                  <a:pt x="3644" y="6930"/>
                </a:cubicBezTo>
                <a:cubicBezTo>
                  <a:pt x="3644" y="6323"/>
                  <a:pt x="4132" y="5835"/>
                  <a:pt x="4739" y="5835"/>
                </a:cubicBezTo>
                <a:cubicBezTo>
                  <a:pt x="4822" y="5835"/>
                  <a:pt x="4882" y="5835"/>
                  <a:pt x="4953" y="5847"/>
                </a:cubicBezTo>
                <a:cubicBezTo>
                  <a:pt x="4962" y="5848"/>
                  <a:pt x="4970" y="5848"/>
                  <a:pt x="4979" y="5848"/>
                </a:cubicBezTo>
                <a:cubicBezTo>
                  <a:pt x="5055" y="5848"/>
                  <a:pt x="5133" y="5801"/>
                  <a:pt x="5144" y="5716"/>
                </a:cubicBezTo>
                <a:cubicBezTo>
                  <a:pt x="5156" y="5620"/>
                  <a:pt x="5096" y="5537"/>
                  <a:pt x="5013" y="5525"/>
                </a:cubicBezTo>
                <a:cubicBezTo>
                  <a:pt x="4918" y="5513"/>
                  <a:pt x="4834" y="5489"/>
                  <a:pt x="4739" y="5489"/>
                </a:cubicBezTo>
                <a:cubicBezTo>
                  <a:pt x="3941" y="5489"/>
                  <a:pt x="3298" y="6144"/>
                  <a:pt x="3298" y="6942"/>
                </a:cubicBezTo>
                <a:cubicBezTo>
                  <a:pt x="3298" y="7740"/>
                  <a:pt x="3953" y="8383"/>
                  <a:pt x="4739" y="8383"/>
                </a:cubicBezTo>
                <a:cubicBezTo>
                  <a:pt x="5549" y="8383"/>
                  <a:pt x="6192" y="7728"/>
                  <a:pt x="6192" y="6942"/>
                </a:cubicBezTo>
                <a:cubicBezTo>
                  <a:pt x="6192" y="6609"/>
                  <a:pt x="6084" y="6299"/>
                  <a:pt x="5870" y="6049"/>
                </a:cubicBezTo>
                <a:lnTo>
                  <a:pt x="6406" y="5513"/>
                </a:lnTo>
                <a:cubicBezTo>
                  <a:pt x="6751" y="5906"/>
                  <a:pt x="6942" y="6418"/>
                  <a:pt x="6942" y="6942"/>
                </a:cubicBezTo>
                <a:cubicBezTo>
                  <a:pt x="6942" y="8156"/>
                  <a:pt x="5965" y="9133"/>
                  <a:pt x="4739" y="9133"/>
                </a:cubicBezTo>
                <a:cubicBezTo>
                  <a:pt x="3525" y="9133"/>
                  <a:pt x="2536" y="8156"/>
                  <a:pt x="2536" y="6942"/>
                </a:cubicBezTo>
                <a:cubicBezTo>
                  <a:pt x="2536" y="5716"/>
                  <a:pt x="3525" y="4739"/>
                  <a:pt x="4739" y="4739"/>
                </a:cubicBezTo>
                <a:cubicBezTo>
                  <a:pt x="5120" y="4739"/>
                  <a:pt x="5477" y="4823"/>
                  <a:pt x="5787" y="5001"/>
                </a:cubicBezTo>
                <a:cubicBezTo>
                  <a:pt x="5812" y="5016"/>
                  <a:pt x="5840" y="5022"/>
                  <a:pt x="5868" y="5022"/>
                </a:cubicBezTo>
                <a:cubicBezTo>
                  <a:pt x="5930" y="5022"/>
                  <a:pt x="5992" y="4988"/>
                  <a:pt x="6025" y="4930"/>
                </a:cubicBezTo>
                <a:cubicBezTo>
                  <a:pt x="6073" y="4834"/>
                  <a:pt x="6037" y="4739"/>
                  <a:pt x="5953" y="4692"/>
                </a:cubicBezTo>
                <a:cubicBezTo>
                  <a:pt x="5572" y="4501"/>
                  <a:pt x="5156" y="4370"/>
                  <a:pt x="4739" y="4370"/>
                </a:cubicBezTo>
                <a:cubicBezTo>
                  <a:pt x="3346" y="4370"/>
                  <a:pt x="2203" y="5525"/>
                  <a:pt x="2203" y="6918"/>
                </a:cubicBezTo>
                <a:cubicBezTo>
                  <a:pt x="2203" y="8323"/>
                  <a:pt x="3346" y="9466"/>
                  <a:pt x="4739" y="9466"/>
                </a:cubicBezTo>
                <a:cubicBezTo>
                  <a:pt x="6144" y="9466"/>
                  <a:pt x="7287" y="8323"/>
                  <a:pt x="7287" y="6918"/>
                </a:cubicBezTo>
                <a:cubicBezTo>
                  <a:pt x="7287" y="6299"/>
                  <a:pt x="7061" y="5716"/>
                  <a:pt x="6668" y="5239"/>
                </a:cubicBezTo>
                <a:lnTo>
                  <a:pt x="7204" y="4704"/>
                </a:lnTo>
                <a:cubicBezTo>
                  <a:pt x="7751" y="5311"/>
                  <a:pt x="8049" y="6085"/>
                  <a:pt x="8049" y="6918"/>
                </a:cubicBezTo>
                <a:cubicBezTo>
                  <a:pt x="8049" y="8740"/>
                  <a:pt x="6561" y="10228"/>
                  <a:pt x="4739" y="10228"/>
                </a:cubicBezTo>
                <a:cubicBezTo>
                  <a:pt x="2929" y="10228"/>
                  <a:pt x="1441" y="8740"/>
                  <a:pt x="1441" y="6918"/>
                </a:cubicBezTo>
                <a:cubicBezTo>
                  <a:pt x="1441" y="5108"/>
                  <a:pt x="2929" y="3620"/>
                  <a:pt x="4739" y="3620"/>
                </a:cubicBezTo>
                <a:cubicBezTo>
                  <a:pt x="5382" y="3620"/>
                  <a:pt x="5989" y="3799"/>
                  <a:pt x="6525" y="4132"/>
                </a:cubicBezTo>
                <a:cubicBezTo>
                  <a:pt x="6558" y="4151"/>
                  <a:pt x="6594" y="4161"/>
                  <a:pt x="6628" y="4161"/>
                </a:cubicBezTo>
                <a:cubicBezTo>
                  <a:pt x="6679" y="4161"/>
                  <a:pt x="6727" y="4139"/>
                  <a:pt x="6763" y="4096"/>
                </a:cubicBezTo>
                <a:cubicBezTo>
                  <a:pt x="6811" y="4025"/>
                  <a:pt x="6799" y="3918"/>
                  <a:pt x="6727" y="3858"/>
                </a:cubicBezTo>
                <a:cubicBezTo>
                  <a:pt x="6144" y="3477"/>
                  <a:pt x="5453" y="3275"/>
                  <a:pt x="4763" y="3275"/>
                </a:cubicBezTo>
                <a:cubicBezTo>
                  <a:pt x="2751" y="3275"/>
                  <a:pt x="1108" y="4918"/>
                  <a:pt x="1108" y="6918"/>
                </a:cubicBezTo>
                <a:cubicBezTo>
                  <a:pt x="1108" y="8930"/>
                  <a:pt x="2751" y="10573"/>
                  <a:pt x="4763" y="10573"/>
                </a:cubicBezTo>
                <a:cubicBezTo>
                  <a:pt x="6763" y="10573"/>
                  <a:pt x="8406" y="8930"/>
                  <a:pt x="8406" y="6918"/>
                </a:cubicBezTo>
                <a:cubicBezTo>
                  <a:pt x="8406" y="6013"/>
                  <a:pt x="8061" y="5132"/>
                  <a:pt x="7454" y="4465"/>
                </a:cubicBezTo>
                <a:lnTo>
                  <a:pt x="7989" y="3930"/>
                </a:lnTo>
                <a:cubicBezTo>
                  <a:pt x="8704" y="4739"/>
                  <a:pt x="9144" y="5775"/>
                  <a:pt x="9144" y="6942"/>
                </a:cubicBezTo>
                <a:cubicBezTo>
                  <a:pt x="9144" y="9359"/>
                  <a:pt x="7168" y="11347"/>
                  <a:pt x="4739" y="11347"/>
                </a:cubicBezTo>
                <a:cubicBezTo>
                  <a:pt x="2322" y="11347"/>
                  <a:pt x="334" y="9359"/>
                  <a:pt x="334" y="6942"/>
                </a:cubicBezTo>
                <a:cubicBezTo>
                  <a:pt x="334" y="4513"/>
                  <a:pt x="2322" y="2537"/>
                  <a:pt x="4739" y="2537"/>
                </a:cubicBezTo>
                <a:close/>
                <a:moveTo>
                  <a:pt x="10403" y="1"/>
                </a:moveTo>
                <a:cubicBezTo>
                  <a:pt x="10360" y="1"/>
                  <a:pt x="10315" y="16"/>
                  <a:pt x="10275" y="48"/>
                </a:cubicBezTo>
                <a:lnTo>
                  <a:pt x="8466" y="1882"/>
                </a:lnTo>
                <a:cubicBezTo>
                  <a:pt x="8430" y="1906"/>
                  <a:pt x="8418" y="1953"/>
                  <a:pt x="8418" y="1989"/>
                </a:cubicBezTo>
                <a:lnTo>
                  <a:pt x="8418" y="3025"/>
                </a:lnTo>
                <a:lnTo>
                  <a:pt x="7978" y="3465"/>
                </a:lnTo>
                <a:cubicBezTo>
                  <a:pt x="7120" y="2679"/>
                  <a:pt x="5989" y="2203"/>
                  <a:pt x="4739" y="2203"/>
                </a:cubicBezTo>
                <a:cubicBezTo>
                  <a:pt x="2120" y="2203"/>
                  <a:pt x="0" y="4334"/>
                  <a:pt x="0" y="6954"/>
                </a:cubicBezTo>
                <a:cubicBezTo>
                  <a:pt x="0" y="9573"/>
                  <a:pt x="2120" y="11692"/>
                  <a:pt x="4739" y="11692"/>
                </a:cubicBezTo>
                <a:cubicBezTo>
                  <a:pt x="7358" y="11692"/>
                  <a:pt x="9490" y="9573"/>
                  <a:pt x="9490" y="6954"/>
                </a:cubicBezTo>
                <a:cubicBezTo>
                  <a:pt x="9490" y="5704"/>
                  <a:pt x="9013" y="4573"/>
                  <a:pt x="8228" y="3715"/>
                </a:cubicBezTo>
                <a:lnTo>
                  <a:pt x="8668" y="3275"/>
                </a:lnTo>
                <a:lnTo>
                  <a:pt x="9704" y="3275"/>
                </a:lnTo>
                <a:cubicBezTo>
                  <a:pt x="9740" y="3275"/>
                  <a:pt x="9787" y="3263"/>
                  <a:pt x="9823" y="3227"/>
                </a:cubicBezTo>
                <a:lnTo>
                  <a:pt x="11645" y="1394"/>
                </a:lnTo>
                <a:cubicBezTo>
                  <a:pt x="11680" y="1346"/>
                  <a:pt x="11692" y="1263"/>
                  <a:pt x="11668" y="1203"/>
                </a:cubicBezTo>
                <a:cubicBezTo>
                  <a:pt x="11633" y="1144"/>
                  <a:pt x="11573" y="1096"/>
                  <a:pt x="11502" y="1096"/>
                </a:cubicBezTo>
                <a:lnTo>
                  <a:pt x="10573" y="1096"/>
                </a:lnTo>
                <a:lnTo>
                  <a:pt x="10573" y="179"/>
                </a:lnTo>
                <a:cubicBezTo>
                  <a:pt x="10573" y="108"/>
                  <a:pt x="10537" y="48"/>
                  <a:pt x="10466" y="12"/>
                </a:cubicBezTo>
                <a:cubicBezTo>
                  <a:pt x="10446" y="5"/>
                  <a:pt x="10425" y="1"/>
                  <a:pt x="10403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1540;p50">
            <a:extLst>
              <a:ext uri="{FF2B5EF4-FFF2-40B4-BE49-F238E27FC236}">
                <a16:creationId xmlns:a16="http://schemas.microsoft.com/office/drawing/2014/main" id="{810352A8-EA9F-455B-A477-F39366DB2102}"/>
              </a:ext>
            </a:extLst>
          </p:cNvPr>
          <p:cNvSpPr txBox="1"/>
          <p:nvPr/>
        </p:nvSpPr>
        <p:spPr>
          <a:xfrm>
            <a:off x="5000942" y="2249774"/>
            <a:ext cx="1689811" cy="5975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lnSpc>
                <a:spcPct val="80000"/>
              </a:lnSpc>
              <a:spcAft>
                <a:spcPts val="1600"/>
              </a:spcAft>
            </a:pPr>
            <a:r>
              <a:rPr lang="en-US" dirty="0">
                <a:solidFill>
                  <a:schemeClr val="bg1"/>
                </a:solidFill>
              </a:rPr>
              <a:t>A piece of information about the user</a:t>
            </a:r>
            <a:endParaRPr sz="1600" dirty="0">
              <a:solidFill>
                <a:schemeClr val="bg1"/>
              </a:solidFill>
              <a:latin typeface="Darker Grotesque Medium"/>
              <a:ea typeface="Darker Grotesque Medium"/>
              <a:cs typeface="Darker Grotesque Medium"/>
              <a:sym typeface="Darker Grotesque Medium"/>
            </a:endParaRPr>
          </a:p>
        </p:txBody>
      </p:sp>
      <p:sp>
        <p:nvSpPr>
          <p:cNvPr id="22" name="Google Shape;1547;p50">
            <a:extLst>
              <a:ext uri="{FF2B5EF4-FFF2-40B4-BE49-F238E27FC236}">
                <a16:creationId xmlns:a16="http://schemas.microsoft.com/office/drawing/2014/main" id="{B9225EBF-9DF5-4B91-8402-90BE472351B5}"/>
              </a:ext>
            </a:extLst>
          </p:cNvPr>
          <p:cNvSpPr/>
          <p:nvPr/>
        </p:nvSpPr>
        <p:spPr>
          <a:xfrm rot="10800000" flipH="1">
            <a:off x="1962654" y="3500733"/>
            <a:ext cx="1782908" cy="248801"/>
          </a:xfrm>
          <a:custGeom>
            <a:avLst/>
            <a:gdLst/>
            <a:ahLst/>
            <a:cxnLst/>
            <a:rect l="l" t="t" r="r" b="b"/>
            <a:pathLst>
              <a:path w="285608" h="27683" extrusionOk="0">
                <a:moveTo>
                  <a:pt x="0" y="0"/>
                </a:moveTo>
                <a:lnTo>
                  <a:pt x="0" y="27682"/>
                </a:lnTo>
                <a:lnTo>
                  <a:pt x="285607" y="27682"/>
                </a:lnTo>
                <a:lnTo>
                  <a:pt x="285607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1548;p50">
            <a:extLst>
              <a:ext uri="{FF2B5EF4-FFF2-40B4-BE49-F238E27FC236}">
                <a16:creationId xmlns:a16="http://schemas.microsoft.com/office/drawing/2014/main" id="{DE0E82F3-01E1-45B9-A553-7BCDB97FD351}"/>
              </a:ext>
            </a:extLst>
          </p:cNvPr>
          <p:cNvSpPr/>
          <p:nvPr/>
        </p:nvSpPr>
        <p:spPr>
          <a:xfrm rot="10800000" flipH="1">
            <a:off x="4920965" y="3500735"/>
            <a:ext cx="1782908" cy="248801"/>
          </a:xfrm>
          <a:custGeom>
            <a:avLst/>
            <a:gdLst/>
            <a:ahLst/>
            <a:cxnLst/>
            <a:rect l="l" t="t" r="r" b="b"/>
            <a:pathLst>
              <a:path w="285608" h="27683" extrusionOk="0">
                <a:moveTo>
                  <a:pt x="0" y="0"/>
                </a:moveTo>
                <a:lnTo>
                  <a:pt x="0" y="27682"/>
                </a:lnTo>
                <a:lnTo>
                  <a:pt x="285607" y="27682"/>
                </a:lnTo>
                <a:lnTo>
                  <a:pt x="285607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7050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/>
      <p:bldP spid="9" grpId="0"/>
      <p:bldP spid="10" grpId="0" animBg="1"/>
      <p:bldP spid="11" grpId="0" animBg="1"/>
      <p:bldP spid="18" grpId="0"/>
      <p:bldP spid="19" grpId="0" animBg="1"/>
      <p:bldP spid="20" grpId="0"/>
      <p:bldP spid="22" grpId="0" animBg="1"/>
      <p:bldP spid="2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4" name="Google Shape;1224;p36"/>
          <p:cNvSpPr txBox="1">
            <a:spLocks noGrp="1"/>
          </p:cNvSpPr>
          <p:nvPr>
            <p:ph type="title"/>
          </p:nvPr>
        </p:nvSpPr>
        <p:spPr>
          <a:xfrm>
            <a:off x="713225" y="50133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accent5"/>
                </a:solidFill>
                <a:latin typeface="Libre Franklin" panose="00000500000000000000" charset="0"/>
              </a:rPr>
              <a:t>TOOLS NEEDED</a:t>
            </a:r>
            <a:endParaRPr sz="2800" dirty="0">
              <a:solidFill>
                <a:schemeClr val="accent5"/>
              </a:solidFill>
              <a:latin typeface="Libre Franklin" panose="00000500000000000000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FE272A7-1D56-4AE4-A3C9-1358613D47D6}"/>
              </a:ext>
            </a:extLst>
          </p:cNvPr>
          <p:cNvSpPr txBox="1"/>
          <p:nvPr/>
        </p:nvSpPr>
        <p:spPr>
          <a:xfrm>
            <a:off x="713225" y="1509921"/>
            <a:ext cx="7771869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4"/>
                </a:solidFill>
              </a:rPr>
              <a:t>VISUAL STUDIO 2019</a:t>
            </a:r>
          </a:p>
          <a:p>
            <a:pPr marL="285750" lvl="1" indent="-285750"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accent4">
                    <a:lumMod val="75000"/>
                  </a:schemeClr>
                </a:solidFill>
              </a:rPr>
              <a:t>https://visualstudio.microsoft.com/vs/preview/</a:t>
            </a:r>
          </a:p>
          <a:p>
            <a:pPr marL="285750" indent="-285750"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accent4">
                    <a:lumMod val="75000"/>
                  </a:schemeClr>
                </a:solidFill>
              </a:rPr>
              <a:t>https://visualstudio.microsoft.com/vs/</a:t>
            </a:r>
          </a:p>
          <a:p>
            <a:endParaRPr lang="en-US" sz="1800" dirty="0">
              <a:solidFill>
                <a:schemeClr val="accent3"/>
              </a:solidFill>
            </a:endParaRPr>
          </a:p>
          <a:p>
            <a:r>
              <a:rPr lang="en-US" sz="1800" dirty="0">
                <a:solidFill>
                  <a:schemeClr val="accent3"/>
                </a:solidFill>
              </a:rPr>
              <a:t>ASP.NET Core (.NET 5)</a:t>
            </a:r>
          </a:p>
          <a:p>
            <a:pPr marL="285750" indent="-285750">
              <a:buClr>
                <a:schemeClr val="accent3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accent3">
                    <a:lumMod val="75000"/>
                  </a:schemeClr>
                </a:solidFill>
              </a:rPr>
              <a:t>https://dotnet.microsoft.com/download/dotnet/5.0</a:t>
            </a:r>
          </a:p>
          <a:p>
            <a:endParaRPr lang="en-US" sz="1800" dirty="0">
              <a:solidFill>
                <a:schemeClr val="accent1"/>
              </a:solidFill>
            </a:endParaRPr>
          </a:p>
          <a:p>
            <a:r>
              <a:rPr lang="en-US" sz="1800" dirty="0">
                <a:solidFill>
                  <a:schemeClr val="accent1"/>
                </a:solidFill>
              </a:rPr>
              <a:t>SQL Server 2019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accent1">
                    <a:lumMod val="75000"/>
                  </a:schemeClr>
                </a:solidFill>
              </a:rPr>
              <a:t>https://www.microsoft.com/en-us/sql-server/sql-server-downloads</a:t>
            </a:r>
          </a:p>
          <a:p>
            <a:endParaRPr lang="en-US" sz="180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036817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4" name="Google Shape;1224;p36"/>
          <p:cNvSpPr txBox="1">
            <a:spLocks noGrp="1"/>
          </p:cNvSpPr>
          <p:nvPr>
            <p:ph type="title"/>
          </p:nvPr>
        </p:nvSpPr>
        <p:spPr>
          <a:xfrm>
            <a:off x="713225" y="50133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accent5"/>
                </a:solidFill>
                <a:latin typeface="Libre Franklin" panose="00000500000000000000" charset="0"/>
              </a:rPr>
              <a:t>MFA IN ASP.NET CORE</a:t>
            </a:r>
            <a:endParaRPr sz="2800" dirty="0">
              <a:solidFill>
                <a:schemeClr val="accent5"/>
              </a:solidFill>
              <a:latin typeface="Libre Franklin" panose="00000500000000000000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FE272A7-1D56-4AE4-A3C9-1358613D47D6}"/>
              </a:ext>
            </a:extLst>
          </p:cNvPr>
          <p:cNvSpPr txBox="1"/>
          <p:nvPr/>
        </p:nvSpPr>
        <p:spPr>
          <a:xfrm>
            <a:off x="713225" y="1509921"/>
            <a:ext cx="777186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Multi-factor authentication</a:t>
            </a:r>
          </a:p>
          <a:p>
            <a:pPr marL="342900" indent="-342900"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4"/>
                </a:solidFill>
              </a:rPr>
              <a:t>Step 1 – Username &amp; Password</a:t>
            </a:r>
          </a:p>
          <a:p>
            <a:pPr marL="342900" indent="-342900"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4"/>
                </a:solidFill>
              </a:rPr>
              <a:t>Step 2 – Google/Microsoft Authenticator App</a:t>
            </a:r>
          </a:p>
          <a:p>
            <a:endParaRPr lang="en-US" sz="2400" dirty="0">
              <a:solidFill>
                <a:schemeClr val="accent4"/>
              </a:solidFill>
            </a:endParaRPr>
          </a:p>
          <a:p>
            <a:r>
              <a:rPr lang="en-US" sz="2400" dirty="0">
                <a:solidFill>
                  <a:schemeClr val="accent4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27609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4" name="Google Shape;1224;p36"/>
          <p:cNvSpPr txBox="1">
            <a:spLocks noGrp="1"/>
          </p:cNvSpPr>
          <p:nvPr>
            <p:ph type="title"/>
          </p:nvPr>
        </p:nvSpPr>
        <p:spPr>
          <a:xfrm>
            <a:off x="713225" y="50133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accent5"/>
                </a:solidFill>
                <a:latin typeface="Libre Franklin" panose="00000500000000000000" charset="0"/>
              </a:rPr>
              <a:t>MFA IN ASP.NET CORE</a:t>
            </a:r>
            <a:endParaRPr sz="2800" dirty="0">
              <a:solidFill>
                <a:schemeClr val="accent5"/>
              </a:solidFill>
              <a:latin typeface="Libre Franklin" panose="00000500000000000000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FE272A7-1D56-4AE4-A3C9-1358613D47D6}"/>
              </a:ext>
            </a:extLst>
          </p:cNvPr>
          <p:cNvSpPr txBox="1"/>
          <p:nvPr/>
        </p:nvSpPr>
        <p:spPr>
          <a:xfrm>
            <a:off x="713226" y="1509921"/>
            <a:ext cx="77175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accent4"/>
                </a:solidFill>
              </a:rPr>
              <a:t>User signs into their account with username and password</a:t>
            </a:r>
          </a:p>
          <a:p>
            <a:pPr marL="342900" indent="-342900"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accent4"/>
                </a:solidFill>
              </a:rPr>
              <a:t>User needs to enroll in two step authentication.</a:t>
            </a:r>
          </a:p>
          <a:p>
            <a:pPr marL="342900" indent="-342900"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accent4"/>
                </a:solidFill>
              </a:rPr>
              <a:t>User scans QR Code from website on enter code from website in their authenticator App</a:t>
            </a:r>
          </a:p>
          <a:p>
            <a:pPr marL="342900" indent="-342900"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accent4"/>
                </a:solidFill>
              </a:rPr>
              <a:t>App will display a code that user will enter on screen to complete enrollment step.</a:t>
            </a:r>
          </a:p>
          <a:p>
            <a:pPr marL="342900" indent="-342900"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accent4"/>
                </a:solidFill>
              </a:rPr>
              <a:t>Next time user enters valid username and password , they will have to open their authenticator App and enter the code in order to login.</a:t>
            </a:r>
          </a:p>
          <a:p>
            <a:endParaRPr lang="en-US" sz="1800" dirty="0">
              <a:solidFill>
                <a:schemeClr val="accent4"/>
              </a:solidFill>
            </a:endParaRPr>
          </a:p>
          <a:p>
            <a:r>
              <a:rPr lang="en-US" sz="1800" dirty="0">
                <a:solidFill>
                  <a:schemeClr val="accent4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11192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4" name="Google Shape;1224;p36"/>
          <p:cNvSpPr txBox="1">
            <a:spLocks noGrp="1"/>
          </p:cNvSpPr>
          <p:nvPr>
            <p:ph type="title"/>
          </p:nvPr>
        </p:nvSpPr>
        <p:spPr>
          <a:xfrm>
            <a:off x="713225" y="50133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accent5"/>
                </a:solidFill>
                <a:latin typeface="Libre Franklin" panose="00000500000000000000" charset="0"/>
              </a:rPr>
              <a:t>EXTERNAL LOGIN IN ASP.NET CORE</a:t>
            </a:r>
            <a:endParaRPr sz="2800" dirty="0">
              <a:solidFill>
                <a:schemeClr val="accent5"/>
              </a:solidFill>
              <a:latin typeface="Libre Franklin" panose="00000500000000000000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FE272A7-1D56-4AE4-A3C9-1358613D47D6}"/>
              </a:ext>
            </a:extLst>
          </p:cNvPr>
          <p:cNvSpPr txBox="1"/>
          <p:nvPr/>
        </p:nvSpPr>
        <p:spPr>
          <a:xfrm>
            <a:off x="713226" y="1509921"/>
            <a:ext cx="77175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accent4"/>
                </a:solidFill>
              </a:rPr>
              <a:t>User will login/register using Facebook.</a:t>
            </a:r>
          </a:p>
          <a:p>
            <a:pPr marL="342900" indent="-342900"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accent4"/>
                </a:solidFill>
              </a:rPr>
              <a:t>User will be redirected to Facebook to enter credentials.</a:t>
            </a:r>
          </a:p>
          <a:p>
            <a:pPr marL="342900" indent="-342900"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accent4"/>
                </a:solidFill>
              </a:rPr>
              <a:t>Once Facebook validates the user, user is redirected back to website.</a:t>
            </a:r>
          </a:p>
          <a:p>
            <a:pPr marL="342900" indent="-342900"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accent4"/>
                </a:solidFill>
              </a:rPr>
              <a:t>Website completes the registration.</a:t>
            </a:r>
          </a:p>
          <a:p>
            <a:endParaRPr lang="en-US" sz="1800" dirty="0">
              <a:solidFill>
                <a:schemeClr val="accent4"/>
              </a:solidFill>
            </a:endParaRPr>
          </a:p>
          <a:p>
            <a:r>
              <a:rPr lang="en-US" sz="1800" dirty="0">
                <a:solidFill>
                  <a:schemeClr val="accent4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16233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2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8" name="Google Shape;2138;p69"/>
          <p:cNvSpPr txBox="1">
            <a:spLocks noGrp="1"/>
          </p:cNvSpPr>
          <p:nvPr>
            <p:ph type="title" idx="4294967295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Instructions for use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9" name="Google Shape;2139;p69"/>
          <p:cNvSpPr txBox="1">
            <a:spLocks noGrp="1"/>
          </p:cNvSpPr>
          <p:nvPr>
            <p:ph type="body" idx="4294967295"/>
          </p:nvPr>
        </p:nvSpPr>
        <p:spPr>
          <a:xfrm>
            <a:off x="1220500" y="1299875"/>
            <a:ext cx="7047300" cy="4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 order to use this template, you must credit </a:t>
            </a:r>
            <a:r>
              <a:rPr lang="en" b="1" u="sng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S</a:t>
            </a:r>
            <a:r>
              <a:rPr lang="en" sz="1200" b="1" u="sng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lidesgo</a:t>
            </a:r>
            <a:r>
              <a:rPr lang="en" sz="1200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by keeping the </a:t>
            </a:r>
            <a:r>
              <a:rPr lang="en" sz="1200" b="1">
                <a:solidFill>
                  <a:srgbClr val="869FB2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Thanks</a:t>
            </a:r>
            <a:r>
              <a:rPr lang="en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slide.</a:t>
            </a: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You are allowed to:</a:t>
            </a:r>
            <a:endParaRPr sz="1100" b="1">
              <a:solidFill>
                <a:srgbClr val="869FB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- Modify this template.</a:t>
            </a:r>
            <a:endParaRPr sz="1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- Use it for both personal and commercial projects.</a:t>
            </a:r>
            <a:endParaRPr sz="1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You are not allowed to:</a:t>
            </a:r>
            <a:endParaRPr sz="1100" b="1">
              <a:solidFill>
                <a:srgbClr val="869FB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- Sublicense, sell or rent any of Slidesgo Content (or a modified version of Slidesgo Content).</a:t>
            </a:r>
            <a:endParaRPr sz="1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- Distribute Slidesgo Content unless it has been expressly authorized by Slidesgo.</a:t>
            </a:r>
            <a:endParaRPr sz="1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- Include Slidesgo Content in an online or offline database or file.</a:t>
            </a:r>
            <a:endParaRPr sz="1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- Offer Slidesgo templates (or modified versions of Slidesgo templates) for download.</a:t>
            </a:r>
            <a:endParaRPr sz="1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- Acquire the copyright of Slidesgo Content.</a:t>
            </a:r>
            <a:endParaRPr sz="1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0" name="Google Shape;2140;p69"/>
          <p:cNvSpPr txBox="1">
            <a:spLocks noGrp="1"/>
          </p:cNvSpPr>
          <p:nvPr>
            <p:ph type="body" idx="4294967295"/>
          </p:nvPr>
        </p:nvSpPr>
        <p:spPr>
          <a:xfrm>
            <a:off x="1048350" y="4124425"/>
            <a:ext cx="7047300" cy="4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For more information about editing slides, please </a:t>
            </a: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read </a:t>
            </a:r>
            <a:r>
              <a:rPr lang="en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our FAQs or visit Slidesgo School:</a:t>
            </a: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https://slidesgo.com/faqs</a:t>
            </a:r>
            <a:r>
              <a:rPr lang="en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and</a:t>
            </a:r>
            <a:r>
              <a:rPr lang="en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200" u="sng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https://slidesgo.com/slidesgo-school</a:t>
            </a:r>
            <a:endParaRPr sz="1200" u="sng">
              <a:solidFill>
                <a:srgbClr val="869FB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2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5" name="Google Shape;2145;p70"/>
          <p:cNvSpPr txBox="1">
            <a:spLocks noGrp="1"/>
          </p:cNvSpPr>
          <p:nvPr>
            <p:ph type="title" idx="4294967295"/>
          </p:nvPr>
        </p:nvSpPr>
        <p:spPr>
          <a:xfrm>
            <a:off x="1048350" y="954400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Fonts &amp; colors used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6" name="Google Shape;2146;p70"/>
          <p:cNvSpPr txBox="1">
            <a:spLocks noGrp="1"/>
          </p:cNvSpPr>
          <p:nvPr>
            <p:ph type="body" idx="4294967295"/>
          </p:nvPr>
        </p:nvSpPr>
        <p:spPr>
          <a:xfrm>
            <a:off x="1068100" y="1457875"/>
            <a:ext cx="7047300" cy="4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This presentation has been made using the following fonts:</a:t>
            </a: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7" name="Google Shape;2147;p70"/>
          <p:cNvSpPr txBox="1">
            <a:spLocks noGrp="1"/>
          </p:cNvSpPr>
          <p:nvPr>
            <p:ph type="body" idx="4294967295"/>
          </p:nvPr>
        </p:nvSpPr>
        <p:spPr>
          <a:xfrm>
            <a:off x="1068100" y="1919049"/>
            <a:ext cx="7047300" cy="125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Libre Franklin</a:t>
            </a:r>
            <a:endParaRPr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">
                <a:solidFill>
                  <a:schemeClr val="lt1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https://fonts.google.com/specimen/Libre+Franklin</a:t>
            </a:r>
            <a:r>
              <a:rPr lang="en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Darker Grotesque</a:t>
            </a:r>
            <a:endParaRPr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">
                <a:solidFill>
                  <a:schemeClr val="lt1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https://fonts.google.com/specimen/Darker+Grotesque</a:t>
            </a:r>
            <a:r>
              <a:rPr lang="en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8" name="Google Shape;2148;p70"/>
          <p:cNvSpPr/>
          <p:nvPr/>
        </p:nvSpPr>
        <p:spPr>
          <a:xfrm>
            <a:off x="2052650" y="3498875"/>
            <a:ext cx="791400" cy="754200"/>
          </a:xfrm>
          <a:prstGeom prst="roundRect">
            <a:avLst>
              <a:gd name="adj" fmla="val 16667"/>
            </a:avLst>
          </a:prstGeom>
          <a:solidFill>
            <a:srgbClr val="D80C8C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9" name="Google Shape;2149;p70"/>
          <p:cNvSpPr/>
          <p:nvPr/>
        </p:nvSpPr>
        <p:spPr>
          <a:xfrm>
            <a:off x="3114470" y="3498875"/>
            <a:ext cx="791400" cy="754200"/>
          </a:xfrm>
          <a:prstGeom prst="roundRect">
            <a:avLst>
              <a:gd name="adj" fmla="val 16667"/>
            </a:avLst>
          </a:prstGeom>
          <a:solidFill>
            <a:srgbClr val="883F98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0" name="Google Shape;2150;p70"/>
          <p:cNvSpPr/>
          <p:nvPr/>
        </p:nvSpPr>
        <p:spPr>
          <a:xfrm>
            <a:off x="4176289" y="3498875"/>
            <a:ext cx="791400" cy="754200"/>
          </a:xfrm>
          <a:prstGeom prst="roundRect">
            <a:avLst>
              <a:gd name="adj" fmla="val 16667"/>
            </a:avLst>
          </a:prstGeom>
          <a:solidFill>
            <a:srgbClr val="FFDE00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1" name="Google Shape;2151;p70"/>
          <p:cNvSpPr/>
          <p:nvPr/>
        </p:nvSpPr>
        <p:spPr>
          <a:xfrm>
            <a:off x="990825" y="3498875"/>
            <a:ext cx="791400" cy="754200"/>
          </a:xfrm>
          <a:prstGeom prst="roundRect">
            <a:avLst>
              <a:gd name="adj" fmla="val 16667"/>
            </a:avLst>
          </a:prstGeom>
          <a:solidFill>
            <a:srgbClr val="1B1F42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2" name="Google Shape;2152;p70"/>
          <p:cNvSpPr txBox="1"/>
          <p:nvPr/>
        </p:nvSpPr>
        <p:spPr>
          <a:xfrm>
            <a:off x="2052650" y="3655925"/>
            <a:ext cx="7914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#D80C8C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2153" name="Google Shape;2153;p70"/>
          <p:cNvSpPr txBox="1"/>
          <p:nvPr/>
        </p:nvSpPr>
        <p:spPr>
          <a:xfrm>
            <a:off x="3114475" y="3655925"/>
            <a:ext cx="7914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#883F98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2154" name="Google Shape;2154;p70"/>
          <p:cNvSpPr txBox="1"/>
          <p:nvPr/>
        </p:nvSpPr>
        <p:spPr>
          <a:xfrm>
            <a:off x="4176300" y="3655925"/>
            <a:ext cx="7914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B1F42"/>
                </a:solidFill>
              </a:rPr>
              <a:t>#FFDE00</a:t>
            </a:r>
            <a:endParaRPr sz="1000">
              <a:solidFill>
                <a:srgbClr val="1B1F42"/>
              </a:solidFill>
            </a:endParaRPr>
          </a:p>
        </p:txBody>
      </p:sp>
      <p:sp>
        <p:nvSpPr>
          <p:cNvPr id="2155" name="Google Shape;2155;p70"/>
          <p:cNvSpPr txBox="1"/>
          <p:nvPr/>
        </p:nvSpPr>
        <p:spPr>
          <a:xfrm>
            <a:off x="990825" y="3655925"/>
            <a:ext cx="7914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#1B1F42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2156" name="Google Shape;2156;p70"/>
          <p:cNvSpPr/>
          <p:nvPr/>
        </p:nvSpPr>
        <p:spPr>
          <a:xfrm>
            <a:off x="5238125" y="3498875"/>
            <a:ext cx="791400" cy="754200"/>
          </a:xfrm>
          <a:prstGeom prst="roundRect">
            <a:avLst>
              <a:gd name="adj" fmla="val 16667"/>
            </a:avLst>
          </a:prstGeom>
          <a:solidFill>
            <a:srgbClr val="F8982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7" name="Google Shape;2157;p70"/>
          <p:cNvSpPr/>
          <p:nvPr/>
        </p:nvSpPr>
        <p:spPr>
          <a:xfrm>
            <a:off x="6299945" y="3498875"/>
            <a:ext cx="791400" cy="754200"/>
          </a:xfrm>
          <a:prstGeom prst="roundRect">
            <a:avLst>
              <a:gd name="adj" fmla="val 16667"/>
            </a:avLst>
          </a:prstGeom>
          <a:solidFill>
            <a:srgbClr val="0397D6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8" name="Google Shape;2158;p70"/>
          <p:cNvSpPr/>
          <p:nvPr/>
        </p:nvSpPr>
        <p:spPr>
          <a:xfrm>
            <a:off x="7361764" y="3498875"/>
            <a:ext cx="791400" cy="754200"/>
          </a:xfrm>
          <a:prstGeom prst="roundRect">
            <a:avLst>
              <a:gd name="adj" fmla="val 16667"/>
            </a:avLst>
          </a:prstGeom>
          <a:solidFill>
            <a:srgbClr val="4CAE43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9" name="Google Shape;2159;p70"/>
          <p:cNvSpPr txBox="1"/>
          <p:nvPr/>
        </p:nvSpPr>
        <p:spPr>
          <a:xfrm>
            <a:off x="5238125" y="3655925"/>
            <a:ext cx="7914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B1F42"/>
                </a:solidFill>
              </a:rPr>
              <a:t>#F89829</a:t>
            </a:r>
            <a:endParaRPr sz="1000">
              <a:solidFill>
                <a:srgbClr val="1B1F42"/>
              </a:solidFill>
            </a:endParaRPr>
          </a:p>
        </p:txBody>
      </p:sp>
      <p:sp>
        <p:nvSpPr>
          <p:cNvPr id="2160" name="Google Shape;2160;p70"/>
          <p:cNvSpPr txBox="1"/>
          <p:nvPr/>
        </p:nvSpPr>
        <p:spPr>
          <a:xfrm>
            <a:off x="6299950" y="3655925"/>
            <a:ext cx="7914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#0397D6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2161" name="Google Shape;2161;p70"/>
          <p:cNvSpPr txBox="1"/>
          <p:nvPr/>
        </p:nvSpPr>
        <p:spPr>
          <a:xfrm>
            <a:off x="7361775" y="3655925"/>
            <a:ext cx="7914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#4CAE43</a:t>
            </a:r>
            <a:endParaRPr sz="1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3" name="Google Shape;1223;p36"/>
          <p:cNvSpPr txBox="1">
            <a:spLocks noGrp="1"/>
          </p:cNvSpPr>
          <p:nvPr>
            <p:ph type="body" idx="1"/>
          </p:nvPr>
        </p:nvSpPr>
        <p:spPr>
          <a:xfrm>
            <a:off x="713225" y="1199742"/>
            <a:ext cx="7717500" cy="346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>
                    <a:lumMod val="90000"/>
                  </a:schemeClr>
                </a:solidFill>
              </a:rPr>
              <a:t>ASP.NET Core Identity – MVC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>
                    <a:lumMod val="90000"/>
                  </a:schemeClr>
                </a:solidFill>
              </a:rPr>
              <a:t>ASP.NET Core Identity razor class library.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>
                    <a:lumMod val="90000"/>
                  </a:schemeClr>
                </a:solidFill>
              </a:rPr>
              <a:t>Authorization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>
                    <a:lumMod val="90000"/>
                  </a:schemeClr>
                </a:solidFill>
              </a:rPr>
              <a:t>Roles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>
                    <a:lumMod val="90000"/>
                  </a:schemeClr>
                </a:solidFill>
              </a:rPr>
              <a:t>Claims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>
                    <a:lumMod val="90000"/>
                  </a:schemeClr>
                </a:solidFill>
              </a:rPr>
              <a:t>Policy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>
                    <a:lumMod val="90000"/>
                  </a:schemeClr>
                </a:solidFill>
              </a:rPr>
              <a:t>Custom Handlers</a:t>
            </a:r>
          </a:p>
        </p:txBody>
      </p:sp>
      <p:sp>
        <p:nvSpPr>
          <p:cNvPr id="1224" name="Google Shape;1224;p36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5"/>
                </a:solidFill>
              </a:rPr>
              <a:t>OVERVIEW</a:t>
            </a:r>
            <a:endParaRPr dirty="0">
              <a:solidFill>
                <a:schemeClr val="accent5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2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2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2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2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12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12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12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3" name="Google Shape;1223;p36"/>
          <p:cNvSpPr txBox="1">
            <a:spLocks noGrp="1"/>
          </p:cNvSpPr>
          <p:nvPr>
            <p:ph type="body" idx="1"/>
          </p:nvPr>
        </p:nvSpPr>
        <p:spPr>
          <a:xfrm>
            <a:off x="713225" y="1199742"/>
            <a:ext cx="7717500" cy="346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>
                    <a:lumMod val="90000"/>
                  </a:schemeClr>
                </a:solidFill>
              </a:rPr>
              <a:t>VISUAL STUDIO 2022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>
                    <a:lumMod val="90000"/>
                  </a:schemeClr>
                </a:solidFill>
              </a:rPr>
              <a:t>SQL SERVER 2019+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>
                    <a:lumMod val="90000"/>
                  </a:schemeClr>
                </a:solidFill>
              </a:rPr>
              <a:t>.NET 8</a:t>
            </a:r>
          </a:p>
        </p:txBody>
      </p:sp>
      <p:sp>
        <p:nvSpPr>
          <p:cNvPr id="1224" name="Google Shape;1224;p36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5"/>
                </a:solidFill>
              </a:rPr>
              <a:t>TOOLS NEEDED</a:t>
            </a:r>
            <a:endParaRPr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7503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2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2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2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3" name="Google Shape;1223;p36"/>
          <p:cNvSpPr txBox="1">
            <a:spLocks noGrp="1"/>
          </p:cNvSpPr>
          <p:nvPr>
            <p:ph type="body" idx="1"/>
          </p:nvPr>
        </p:nvSpPr>
        <p:spPr>
          <a:xfrm>
            <a:off x="713225" y="1199742"/>
            <a:ext cx="7717500" cy="346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>
                    <a:lumMod val="90000"/>
                  </a:schemeClr>
                </a:solidFill>
              </a:rPr>
              <a:t>ASP.NET Core MVC Fundamentals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>
                    <a:lumMod val="90000"/>
                  </a:schemeClr>
                </a:solidFill>
              </a:rPr>
              <a:t>EF Core fundamentals</a:t>
            </a:r>
          </a:p>
        </p:txBody>
      </p:sp>
      <p:sp>
        <p:nvSpPr>
          <p:cNvPr id="1224" name="Google Shape;1224;p36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5"/>
                </a:solidFill>
              </a:rPr>
              <a:t>PREREQUISITES</a:t>
            </a:r>
            <a:endParaRPr dirty="0">
              <a:solidFill>
                <a:schemeClr val="accent5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4A221DF-6097-A72B-08E8-1727FD2966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8355" y="2678391"/>
            <a:ext cx="7164977" cy="1492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265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2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2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3" name="Google Shape;1223;p36"/>
          <p:cNvSpPr txBox="1">
            <a:spLocks noGrp="1"/>
          </p:cNvSpPr>
          <p:nvPr>
            <p:ph type="body" idx="1"/>
          </p:nvPr>
        </p:nvSpPr>
        <p:spPr>
          <a:xfrm>
            <a:off x="713225" y="1145950"/>
            <a:ext cx="7717500" cy="346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Fresh look at membership system.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Implemented as Razor class library in ASP.NET Core.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ASP.NET Identity, a User Store and much more.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Minimal knowledge of identity and security.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ASP.NET Identity is NOT Identity Server or ASP.NET Identity Framework.</a:t>
            </a:r>
          </a:p>
        </p:txBody>
      </p:sp>
      <p:sp>
        <p:nvSpPr>
          <p:cNvPr id="1224" name="Google Shape;1224;p36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5"/>
                </a:solidFill>
              </a:rPr>
              <a:t>ASP.NET CORE IDENTITY</a:t>
            </a:r>
            <a:endParaRPr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2377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2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2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2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2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12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4" name="Google Shape;1224;p36"/>
          <p:cNvSpPr txBox="1">
            <a:spLocks noGrp="1"/>
          </p:cNvSpPr>
          <p:nvPr>
            <p:ph type="title"/>
          </p:nvPr>
        </p:nvSpPr>
        <p:spPr>
          <a:xfrm>
            <a:off x="713225" y="50133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accent5"/>
                </a:solidFill>
                <a:latin typeface="Libre Franklin" panose="00000500000000000000" charset="0"/>
              </a:rPr>
              <a:t>AUTHENTICATION &amp; AUTHORIZATION</a:t>
            </a:r>
            <a:endParaRPr sz="2800" dirty="0">
              <a:solidFill>
                <a:schemeClr val="accent5"/>
              </a:solidFill>
              <a:latin typeface="Libre Franklin" panose="00000500000000000000" charset="0"/>
            </a:endParaRPr>
          </a:p>
        </p:txBody>
      </p:sp>
      <p:sp>
        <p:nvSpPr>
          <p:cNvPr id="6" name="Google Shape;1494;p50">
            <a:extLst>
              <a:ext uri="{FF2B5EF4-FFF2-40B4-BE49-F238E27FC236}">
                <a16:creationId xmlns:a16="http://schemas.microsoft.com/office/drawing/2014/main" id="{BE505C49-341D-4479-B739-861EB20A2D56}"/>
              </a:ext>
            </a:extLst>
          </p:cNvPr>
          <p:cNvSpPr/>
          <p:nvPr/>
        </p:nvSpPr>
        <p:spPr>
          <a:xfrm>
            <a:off x="2027470" y="3003097"/>
            <a:ext cx="1644962" cy="295459"/>
          </a:xfrm>
          <a:custGeom>
            <a:avLst/>
            <a:gdLst/>
            <a:ahLst/>
            <a:cxnLst/>
            <a:rect l="l" t="t" r="r" b="b"/>
            <a:pathLst>
              <a:path w="285750" h="15932" extrusionOk="0">
                <a:moveTo>
                  <a:pt x="0" y="1"/>
                </a:moveTo>
                <a:lnTo>
                  <a:pt x="0" y="15931"/>
                </a:lnTo>
                <a:lnTo>
                  <a:pt x="285750" y="15931"/>
                </a:lnTo>
                <a:lnTo>
                  <a:pt x="285750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1497;p50">
            <a:extLst>
              <a:ext uri="{FF2B5EF4-FFF2-40B4-BE49-F238E27FC236}">
                <a16:creationId xmlns:a16="http://schemas.microsoft.com/office/drawing/2014/main" id="{2ED0311E-C1F9-407D-AE33-3BB804CD1AAE}"/>
              </a:ext>
            </a:extLst>
          </p:cNvPr>
          <p:cNvSpPr/>
          <p:nvPr/>
        </p:nvSpPr>
        <p:spPr>
          <a:xfrm>
            <a:off x="5000942" y="2994067"/>
            <a:ext cx="1644962" cy="295459"/>
          </a:xfrm>
          <a:custGeom>
            <a:avLst/>
            <a:gdLst/>
            <a:ahLst/>
            <a:cxnLst/>
            <a:rect l="l" t="t" r="r" b="b"/>
            <a:pathLst>
              <a:path w="285750" h="15932" extrusionOk="0">
                <a:moveTo>
                  <a:pt x="0" y="1"/>
                </a:moveTo>
                <a:lnTo>
                  <a:pt x="0" y="15931"/>
                </a:lnTo>
                <a:lnTo>
                  <a:pt x="285750" y="15931"/>
                </a:lnTo>
                <a:lnTo>
                  <a:pt x="285750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1498;p50">
            <a:extLst>
              <a:ext uri="{FF2B5EF4-FFF2-40B4-BE49-F238E27FC236}">
                <a16:creationId xmlns:a16="http://schemas.microsoft.com/office/drawing/2014/main" id="{31AF1EBB-45D8-4CD9-9F3B-862BDB385598}"/>
              </a:ext>
            </a:extLst>
          </p:cNvPr>
          <p:cNvSpPr txBox="1"/>
          <p:nvPr/>
        </p:nvSpPr>
        <p:spPr>
          <a:xfrm rot="2976">
            <a:off x="2038478" y="3039198"/>
            <a:ext cx="1644706" cy="2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Authentication</a:t>
            </a:r>
            <a:endParaRPr sz="1800" b="1" dirty="0">
              <a:solidFill>
                <a:schemeClr val="dk2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sp>
        <p:nvSpPr>
          <p:cNvPr id="9" name="Google Shape;1501;p50">
            <a:extLst>
              <a:ext uri="{FF2B5EF4-FFF2-40B4-BE49-F238E27FC236}">
                <a16:creationId xmlns:a16="http://schemas.microsoft.com/office/drawing/2014/main" id="{0D78D9F7-64E9-4D7D-AA25-6E1293036E4D}"/>
              </a:ext>
            </a:extLst>
          </p:cNvPr>
          <p:cNvSpPr txBox="1"/>
          <p:nvPr/>
        </p:nvSpPr>
        <p:spPr>
          <a:xfrm rot="2976">
            <a:off x="5046697" y="3026422"/>
            <a:ext cx="1532120" cy="2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lnSpc>
                <a:spcPct val="80000"/>
              </a:lnSpc>
            </a:pPr>
            <a:r>
              <a:rPr lang="en" sz="1800" dirty="0">
                <a:sym typeface="Darker Grotesque"/>
              </a:rPr>
              <a:t>Authorization</a:t>
            </a:r>
            <a:endParaRPr sz="1800" dirty="0">
              <a:sym typeface="Darker Grotesque"/>
            </a:endParaRPr>
          </a:p>
        </p:txBody>
      </p:sp>
      <p:sp>
        <p:nvSpPr>
          <p:cNvPr id="10" name="Google Shape;1491;p50">
            <a:extLst>
              <a:ext uri="{FF2B5EF4-FFF2-40B4-BE49-F238E27FC236}">
                <a16:creationId xmlns:a16="http://schemas.microsoft.com/office/drawing/2014/main" id="{7C40EDE8-24BF-4CB4-898F-49E91C8B5A13}"/>
              </a:ext>
            </a:extLst>
          </p:cNvPr>
          <p:cNvSpPr/>
          <p:nvPr/>
        </p:nvSpPr>
        <p:spPr>
          <a:xfrm>
            <a:off x="4926154" y="1615591"/>
            <a:ext cx="1764600" cy="2133944"/>
          </a:xfrm>
          <a:prstGeom prst="rect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503;p50">
            <a:extLst>
              <a:ext uri="{FF2B5EF4-FFF2-40B4-BE49-F238E27FC236}">
                <a16:creationId xmlns:a16="http://schemas.microsoft.com/office/drawing/2014/main" id="{B7753A6A-7103-4D22-BC9F-9535F5B1F01E}"/>
              </a:ext>
            </a:extLst>
          </p:cNvPr>
          <p:cNvSpPr/>
          <p:nvPr/>
        </p:nvSpPr>
        <p:spPr>
          <a:xfrm>
            <a:off x="1967084" y="1622310"/>
            <a:ext cx="1764600" cy="2127225"/>
          </a:xfrm>
          <a:prstGeom prst="rect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" name="Google Shape;1515;p50">
            <a:extLst>
              <a:ext uri="{FF2B5EF4-FFF2-40B4-BE49-F238E27FC236}">
                <a16:creationId xmlns:a16="http://schemas.microsoft.com/office/drawing/2014/main" id="{5CCE4837-D862-45C6-B373-B86262F05C26}"/>
              </a:ext>
            </a:extLst>
          </p:cNvPr>
          <p:cNvGrpSpPr/>
          <p:nvPr/>
        </p:nvGrpSpPr>
        <p:grpSpPr>
          <a:xfrm>
            <a:off x="5654006" y="1739770"/>
            <a:ext cx="332375" cy="350071"/>
            <a:chOff x="870939" y="1975821"/>
            <a:chExt cx="332375" cy="350071"/>
          </a:xfrm>
        </p:grpSpPr>
        <p:sp>
          <p:nvSpPr>
            <p:cNvPr id="14" name="Google Shape;1516;p50">
              <a:extLst>
                <a:ext uri="{FF2B5EF4-FFF2-40B4-BE49-F238E27FC236}">
                  <a16:creationId xmlns:a16="http://schemas.microsoft.com/office/drawing/2014/main" id="{02A1A908-2892-409B-961D-429FDF6004F7}"/>
                </a:ext>
              </a:extLst>
            </p:cNvPr>
            <p:cNvSpPr/>
            <p:nvPr/>
          </p:nvSpPr>
          <p:spPr>
            <a:xfrm>
              <a:off x="870939" y="1975821"/>
              <a:ext cx="332375" cy="350071"/>
            </a:xfrm>
            <a:custGeom>
              <a:avLst/>
              <a:gdLst/>
              <a:ahLst/>
              <a:cxnLst/>
              <a:rect l="l" t="t" r="r" b="b"/>
              <a:pathLst>
                <a:path w="10443" h="10999" extrusionOk="0">
                  <a:moveTo>
                    <a:pt x="8049" y="334"/>
                  </a:moveTo>
                  <a:lnTo>
                    <a:pt x="5728" y="3573"/>
                  </a:lnTo>
                  <a:lnTo>
                    <a:pt x="5406" y="3120"/>
                  </a:lnTo>
                  <a:lnTo>
                    <a:pt x="7395" y="334"/>
                  </a:lnTo>
                  <a:close/>
                  <a:moveTo>
                    <a:pt x="9109" y="334"/>
                  </a:moveTo>
                  <a:lnTo>
                    <a:pt x="6263" y="4311"/>
                  </a:lnTo>
                  <a:lnTo>
                    <a:pt x="5942" y="3847"/>
                  </a:lnTo>
                  <a:lnTo>
                    <a:pt x="8454" y="334"/>
                  </a:lnTo>
                  <a:close/>
                  <a:moveTo>
                    <a:pt x="3025" y="334"/>
                  </a:moveTo>
                  <a:lnTo>
                    <a:pt x="6025" y="4525"/>
                  </a:lnTo>
                  <a:cubicBezTo>
                    <a:pt x="5998" y="4533"/>
                    <a:pt x="5970" y="4537"/>
                    <a:pt x="5942" y="4537"/>
                  </a:cubicBezTo>
                  <a:cubicBezTo>
                    <a:pt x="5849" y="4537"/>
                    <a:pt x="5759" y="4494"/>
                    <a:pt x="5704" y="4430"/>
                  </a:cubicBezTo>
                  <a:cubicBezTo>
                    <a:pt x="5561" y="4287"/>
                    <a:pt x="5382" y="4228"/>
                    <a:pt x="5228" y="4228"/>
                  </a:cubicBezTo>
                  <a:lnTo>
                    <a:pt x="2430" y="334"/>
                  </a:lnTo>
                  <a:close/>
                  <a:moveTo>
                    <a:pt x="2025" y="334"/>
                  </a:moveTo>
                  <a:lnTo>
                    <a:pt x="4882" y="4323"/>
                  </a:lnTo>
                  <a:cubicBezTo>
                    <a:pt x="4823" y="4347"/>
                    <a:pt x="4775" y="4394"/>
                    <a:pt x="4728" y="4442"/>
                  </a:cubicBezTo>
                  <a:cubicBezTo>
                    <a:pt x="4667" y="4503"/>
                    <a:pt x="4569" y="4544"/>
                    <a:pt x="4474" y="4544"/>
                  </a:cubicBezTo>
                  <a:cubicBezTo>
                    <a:pt x="4438" y="4544"/>
                    <a:pt x="4403" y="4538"/>
                    <a:pt x="4370" y="4525"/>
                  </a:cubicBezTo>
                  <a:lnTo>
                    <a:pt x="1370" y="334"/>
                  </a:lnTo>
                  <a:close/>
                  <a:moveTo>
                    <a:pt x="965" y="334"/>
                  </a:moveTo>
                  <a:lnTo>
                    <a:pt x="3942" y="4490"/>
                  </a:lnTo>
                  <a:cubicBezTo>
                    <a:pt x="3775" y="4525"/>
                    <a:pt x="3632" y="4621"/>
                    <a:pt x="3525" y="4763"/>
                  </a:cubicBezTo>
                  <a:lnTo>
                    <a:pt x="358" y="334"/>
                  </a:lnTo>
                  <a:close/>
                  <a:moveTo>
                    <a:pt x="10062" y="334"/>
                  </a:moveTo>
                  <a:lnTo>
                    <a:pt x="6894" y="4763"/>
                  </a:lnTo>
                  <a:cubicBezTo>
                    <a:pt x="6799" y="4632"/>
                    <a:pt x="6668" y="4549"/>
                    <a:pt x="6513" y="4501"/>
                  </a:cubicBezTo>
                  <a:lnTo>
                    <a:pt x="9514" y="334"/>
                  </a:lnTo>
                  <a:close/>
                  <a:moveTo>
                    <a:pt x="5192" y="4582"/>
                  </a:moveTo>
                  <a:cubicBezTo>
                    <a:pt x="5284" y="4582"/>
                    <a:pt x="5376" y="4615"/>
                    <a:pt x="5442" y="4680"/>
                  </a:cubicBezTo>
                  <a:cubicBezTo>
                    <a:pt x="5577" y="4807"/>
                    <a:pt x="5744" y="4876"/>
                    <a:pt x="5917" y="4876"/>
                  </a:cubicBezTo>
                  <a:cubicBezTo>
                    <a:pt x="6004" y="4876"/>
                    <a:pt x="6093" y="4859"/>
                    <a:pt x="6180" y="4823"/>
                  </a:cubicBezTo>
                  <a:cubicBezTo>
                    <a:pt x="6216" y="4808"/>
                    <a:pt x="6254" y="4801"/>
                    <a:pt x="6293" y="4801"/>
                  </a:cubicBezTo>
                  <a:cubicBezTo>
                    <a:pt x="6436" y="4801"/>
                    <a:pt x="6586" y="4897"/>
                    <a:pt x="6633" y="5037"/>
                  </a:cubicBezTo>
                  <a:cubicBezTo>
                    <a:pt x="6633" y="5049"/>
                    <a:pt x="6644" y="5061"/>
                    <a:pt x="6644" y="5061"/>
                  </a:cubicBezTo>
                  <a:cubicBezTo>
                    <a:pt x="6728" y="5263"/>
                    <a:pt x="6859" y="5335"/>
                    <a:pt x="6859" y="5335"/>
                  </a:cubicBezTo>
                  <a:cubicBezTo>
                    <a:pt x="6990" y="5406"/>
                    <a:pt x="7133" y="5454"/>
                    <a:pt x="7264" y="5466"/>
                  </a:cubicBezTo>
                  <a:cubicBezTo>
                    <a:pt x="7454" y="5478"/>
                    <a:pt x="7621" y="5644"/>
                    <a:pt x="7609" y="5859"/>
                  </a:cubicBezTo>
                  <a:cubicBezTo>
                    <a:pt x="7585" y="6121"/>
                    <a:pt x="7740" y="6371"/>
                    <a:pt x="7978" y="6490"/>
                  </a:cubicBezTo>
                  <a:cubicBezTo>
                    <a:pt x="8157" y="6585"/>
                    <a:pt x="8228" y="6811"/>
                    <a:pt x="8145" y="6990"/>
                  </a:cubicBezTo>
                  <a:cubicBezTo>
                    <a:pt x="8026" y="7228"/>
                    <a:pt x="8049" y="7526"/>
                    <a:pt x="8216" y="7728"/>
                  </a:cubicBezTo>
                  <a:cubicBezTo>
                    <a:pt x="8335" y="7883"/>
                    <a:pt x="8323" y="8121"/>
                    <a:pt x="8157" y="8240"/>
                  </a:cubicBezTo>
                  <a:cubicBezTo>
                    <a:pt x="7942" y="8395"/>
                    <a:pt x="7859" y="8681"/>
                    <a:pt x="7930" y="8931"/>
                  </a:cubicBezTo>
                  <a:cubicBezTo>
                    <a:pt x="7978" y="9133"/>
                    <a:pt x="7871" y="9323"/>
                    <a:pt x="7680" y="9383"/>
                  </a:cubicBezTo>
                  <a:cubicBezTo>
                    <a:pt x="7430" y="9454"/>
                    <a:pt x="7228" y="9669"/>
                    <a:pt x="7192" y="9931"/>
                  </a:cubicBezTo>
                  <a:cubicBezTo>
                    <a:pt x="7160" y="10101"/>
                    <a:pt x="7004" y="10234"/>
                    <a:pt x="6835" y="10234"/>
                  </a:cubicBezTo>
                  <a:cubicBezTo>
                    <a:pt x="6815" y="10234"/>
                    <a:pt x="6795" y="10232"/>
                    <a:pt x="6775" y="10228"/>
                  </a:cubicBezTo>
                  <a:cubicBezTo>
                    <a:pt x="6735" y="10221"/>
                    <a:pt x="6695" y="10218"/>
                    <a:pt x="6656" y="10218"/>
                  </a:cubicBezTo>
                  <a:cubicBezTo>
                    <a:pt x="6427" y="10218"/>
                    <a:pt x="6217" y="10333"/>
                    <a:pt x="6085" y="10526"/>
                  </a:cubicBezTo>
                  <a:cubicBezTo>
                    <a:pt x="6016" y="10633"/>
                    <a:pt x="5904" y="10690"/>
                    <a:pt x="5786" y="10690"/>
                  </a:cubicBezTo>
                  <a:cubicBezTo>
                    <a:pt x="5718" y="10690"/>
                    <a:pt x="5649" y="10672"/>
                    <a:pt x="5585" y="10633"/>
                  </a:cubicBezTo>
                  <a:cubicBezTo>
                    <a:pt x="5454" y="10562"/>
                    <a:pt x="5347" y="10526"/>
                    <a:pt x="5204" y="10526"/>
                  </a:cubicBezTo>
                  <a:cubicBezTo>
                    <a:pt x="5073" y="10526"/>
                    <a:pt x="4954" y="10562"/>
                    <a:pt x="4835" y="10633"/>
                  </a:cubicBezTo>
                  <a:cubicBezTo>
                    <a:pt x="4774" y="10672"/>
                    <a:pt x="4708" y="10690"/>
                    <a:pt x="4642" y="10690"/>
                  </a:cubicBezTo>
                  <a:cubicBezTo>
                    <a:pt x="4524" y="10690"/>
                    <a:pt x="4406" y="10633"/>
                    <a:pt x="4323" y="10526"/>
                  </a:cubicBezTo>
                  <a:cubicBezTo>
                    <a:pt x="4201" y="10333"/>
                    <a:pt x="3983" y="10218"/>
                    <a:pt x="3760" y="10218"/>
                  </a:cubicBezTo>
                  <a:cubicBezTo>
                    <a:pt x="3721" y="10218"/>
                    <a:pt x="3682" y="10221"/>
                    <a:pt x="3644" y="10228"/>
                  </a:cubicBezTo>
                  <a:cubicBezTo>
                    <a:pt x="3624" y="10232"/>
                    <a:pt x="3604" y="10234"/>
                    <a:pt x="3585" y="10234"/>
                  </a:cubicBezTo>
                  <a:cubicBezTo>
                    <a:pt x="3416" y="10234"/>
                    <a:pt x="3259" y="10101"/>
                    <a:pt x="3227" y="9931"/>
                  </a:cubicBezTo>
                  <a:cubicBezTo>
                    <a:pt x="3180" y="9669"/>
                    <a:pt x="2989" y="9454"/>
                    <a:pt x="2739" y="9383"/>
                  </a:cubicBezTo>
                  <a:cubicBezTo>
                    <a:pt x="2537" y="9323"/>
                    <a:pt x="2418" y="9133"/>
                    <a:pt x="2477" y="8931"/>
                  </a:cubicBezTo>
                  <a:cubicBezTo>
                    <a:pt x="2561" y="8681"/>
                    <a:pt x="2465" y="8395"/>
                    <a:pt x="2263" y="8240"/>
                  </a:cubicBezTo>
                  <a:cubicBezTo>
                    <a:pt x="2108" y="8121"/>
                    <a:pt x="2084" y="7883"/>
                    <a:pt x="2203" y="7728"/>
                  </a:cubicBezTo>
                  <a:cubicBezTo>
                    <a:pt x="2358" y="7526"/>
                    <a:pt x="2394" y="7228"/>
                    <a:pt x="2275" y="6990"/>
                  </a:cubicBezTo>
                  <a:cubicBezTo>
                    <a:pt x="2180" y="6811"/>
                    <a:pt x="2263" y="6585"/>
                    <a:pt x="2442" y="6490"/>
                  </a:cubicBezTo>
                  <a:cubicBezTo>
                    <a:pt x="2680" y="6371"/>
                    <a:pt x="2823" y="6121"/>
                    <a:pt x="2811" y="5859"/>
                  </a:cubicBezTo>
                  <a:cubicBezTo>
                    <a:pt x="2799" y="5656"/>
                    <a:pt x="2953" y="5478"/>
                    <a:pt x="3156" y="5466"/>
                  </a:cubicBezTo>
                  <a:cubicBezTo>
                    <a:pt x="3358" y="5454"/>
                    <a:pt x="3549" y="5347"/>
                    <a:pt x="3668" y="5180"/>
                  </a:cubicBezTo>
                  <a:lnTo>
                    <a:pt x="3668" y="5168"/>
                  </a:lnTo>
                  <a:cubicBezTo>
                    <a:pt x="3704" y="5121"/>
                    <a:pt x="3727" y="5085"/>
                    <a:pt x="3751" y="5037"/>
                  </a:cubicBezTo>
                  <a:cubicBezTo>
                    <a:pt x="3807" y="4897"/>
                    <a:pt x="3945" y="4801"/>
                    <a:pt x="4087" y="4801"/>
                  </a:cubicBezTo>
                  <a:cubicBezTo>
                    <a:pt x="4126" y="4801"/>
                    <a:pt x="4165" y="4808"/>
                    <a:pt x="4204" y="4823"/>
                  </a:cubicBezTo>
                  <a:cubicBezTo>
                    <a:pt x="4287" y="4853"/>
                    <a:pt x="4372" y="4868"/>
                    <a:pt x="4456" y="4868"/>
                  </a:cubicBezTo>
                  <a:cubicBezTo>
                    <a:pt x="4633" y="4868"/>
                    <a:pt x="4804" y="4802"/>
                    <a:pt x="4942" y="4680"/>
                  </a:cubicBezTo>
                  <a:cubicBezTo>
                    <a:pt x="5007" y="4615"/>
                    <a:pt x="5100" y="4582"/>
                    <a:pt x="5192" y="4582"/>
                  </a:cubicBezTo>
                  <a:close/>
                  <a:moveTo>
                    <a:pt x="286" y="1"/>
                  </a:moveTo>
                  <a:cubicBezTo>
                    <a:pt x="179" y="1"/>
                    <a:pt x="84" y="60"/>
                    <a:pt x="48" y="156"/>
                  </a:cubicBezTo>
                  <a:cubicBezTo>
                    <a:pt x="1" y="239"/>
                    <a:pt x="1" y="346"/>
                    <a:pt x="60" y="441"/>
                  </a:cubicBezTo>
                  <a:lnTo>
                    <a:pt x="3358" y="5049"/>
                  </a:lnTo>
                  <a:cubicBezTo>
                    <a:pt x="3299" y="5097"/>
                    <a:pt x="3227" y="5121"/>
                    <a:pt x="3156" y="5121"/>
                  </a:cubicBezTo>
                  <a:cubicBezTo>
                    <a:pt x="2787" y="5144"/>
                    <a:pt x="2489" y="5466"/>
                    <a:pt x="2513" y="5835"/>
                  </a:cubicBezTo>
                  <a:cubicBezTo>
                    <a:pt x="2513" y="5990"/>
                    <a:pt x="2442" y="6121"/>
                    <a:pt x="2322" y="6180"/>
                  </a:cubicBezTo>
                  <a:cubicBezTo>
                    <a:pt x="1989" y="6359"/>
                    <a:pt x="1858" y="6764"/>
                    <a:pt x="2025" y="7109"/>
                  </a:cubicBezTo>
                  <a:cubicBezTo>
                    <a:pt x="2084" y="7240"/>
                    <a:pt x="2072" y="7383"/>
                    <a:pt x="1977" y="7490"/>
                  </a:cubicBezTo>
                  <a:cubicBezTo>
                    <a:pt x="1739" y="7788"/>
                    <a:pt x="1787" y="8216"/>
                    <a:pt x="2084" y="8454"/>
                  </a:cubicBezTo>
                  <a:cubicBezTo>
                    <a:pt x="2180" y="8550"/>
                    <a:pt x="2239" y="8692"/>
                    <a:pt x="2203" y="8835"/>
                  </a:cubicBezTo>
                  <a:cubicBezTo>
                    <a:pt x="2108" y="9193"/>
                    <a:pt x="2322" y="9574"/>
                    <a:pt x="2680" y="9669"/>
                  </a:cubicBezTo>
                  <a:cubicBezTo>
                    <a:pt x="2811" y="9704"/>
                    <a:pt x="2918" y="9812"/>
                    <a:pt x="2942" y="9966"/>
                  </a:cubicBezTo>
                  <a:cubicBezTo>
                    <a:pt x="2995" y="10299"/>
                    <a:pt x="3290" y="10535"/>
                    <a:pt x="3609" y="10535"/>
                  </a:cubicBezTo>
                  <a:cubicBezTo>
                    <a:pt x="3645" y="10535"/>
                    <a:pt x="3680" y="10532"/>
                    <a:pt x="3715" y="10526"/>
                  </a:cubicBezTo>
                  <a:cubicBezTo>
                    <a:pt x="3726" y="10525"/>
                    <a:pt x="3738" y="10525"/>
                    <a:pt x="3749" y="10525"/>
                  </a:cubicBezTo>
                  <a:cubicBezTo>
                    <a:pt x="3872" y="10525"/>
                    <a:pt x="4007" y="10584"/>
                    <a:pt x="4073" y="10693"/>
                  </a:cubicBezTo>
                  <a:cubicBezTo>
                    <a:pt x="4208" y="10889"/>
                    <a:pt x="4425" y="10999"/>
                    <a:pt x="4645" y="10999"/>
                  </a:cubicBezTo>
                  <a:cubicBezTo>
                    <a:pt x="4772" y="10999"/>
                    <a:pt x="4900" y="10962"/>
                    <a:pt x="5013" y="10883"/>
                  </a:cubicBezTo>
                  <a:cubicBezTo>
                    <a:pt x="5073" y="10847"/>
                    <a:pt x="5141" y="10830"/>
                    <a:pt x="5208" y="10830"/>
                  </a:cubicBezTo>
                  <a:cubicBezTo>
                    <a:pt x="5275" y="10830"/>
                    <a:pt x="5341" y="10847"/>
                    <a:pt x="5394" y="10883"/>
                  </a:cubicBezTo>
                  <a:cubicBezTo>
                    <a:pt x="5513" y="10955"/>
                    <a:pt x="5632" y="10990"/>
                    <a:pt x="5775" y="10990"/>
                  </a:cubicBezTo>
                  <a:cubicBezTo>
                    <a:pt x="5990" y="10990"/>
                    <a:pt x="6216" y="10883"/>
                    <a:pt x="6347" y="10681"/>
                  </a:cubicBezTo>
                  <a:cubicBezTo>
                    <a:pt x="6423" y="10572"/>
                    <a:pt x="6549" y="10513"/>
                    <a:pt x="6671" y="10513"/>
                  </a:cubicBezTo>
                  <a:cubicBezTo>
                    <a:pt x="6682" y="10513"/>
                    <a:pt x="6693" y="10513"/>
                    <a:pt x="6704" y="10514"/>
                  </a:cubicBezTo>
                  <a:cubicBezTo>
                    <a:pt x="6742" y="10520"/>
                    <a:pt x="6779" y="10523"/>
                    <a:pt x="6816" y="10523"/>
                  </a:cubicBezTo>
                  <a:cubicBezTo>
                    <a:pt x="7150" y="10523"/>
                    <a:pt x="7435" y="10286"/>
                    <a:pt x="7478" y="9943"/>
                  </a:cubicBezTo>
                  <a:cubicBezTo>
                    <a:pt x="7514" y="9812"/>
                    <a:pt x="7597" y="9693"/>
                    <a:pt x="7752" y="9645"/>
                  </a:cubicBezTo>
                  <a:cubicBezTo>
                    <a:pt x="8109" y="9550"/>
                    <a:pt x="8335" y="9169"/>
                    <a:pt x="8228" y="8812"/>
                  </a:cubicBezTo>
                  <a:cubicBezTo>
                    <a:pt x="8192" y="8681"/>
                    <a:pt x="8240" y="8538"/>
                    <a:pt x="8347" y="8442"/>
                  </a:cubicBezTo>
                  <a:cubicBezTo>
                    <a:pt x="8645" y="8204"/>
                    <a:pt x="8692" y="7776"/>
                    <a:pt x="8454" y="7478"/>
                  </a:cubicBezTo>
                  <a:cubicBezTo>
                    <a:pt x="8359" y="7371"/>
                    <a:pt x="8347" y="7204"/>
                    <a:pt x="8407" y="7085"/>
                  </a:cubicBezTo>
                  <a:cubicBezTo>
                    <a:pt x="8573" y="6764"/>
                    <a:pt x="8430" y="6347"/>
                    <a:pt x="8109" y="6168"/>
                  </a:cubicBezTo>
                  <a:cubicBezTo>
                    <a:pt x="7990" y="6109"/>
                    <a:pt x="7895" y="5978"/>
                    <a:pt x="7918" y="5823"/>
                  </a:cubicBezTo>
                  <a:cubicBezTo>
                    <a:pt x="7930" y="5454"/>
                    <a:pt x="7645" y="5121"/>
                    <a:pt x="7275" y="5109"/>
                  </a:cubicBezTo>
                  <a:cubicBezTo>
                    <a:pt x="7204" y="5109"/>
                    <a:pt x="7121" y="5085"/>
                    <a:pt x="7061" y="5037"/>
                  </a:cubicBezTo>
                  <a:lnTo>
                    <a:pt x="10371" y="418"/>
                  </a:lnTo>
                  <a:cubicBezTo>
                    <a:pt x="10431" y="358"/>
                    <a:pt x="10443" y="263"/>
                    <a:pt x="10407" y="156"/>
                  </a:cubicBezTo>
                  <a:cubicBezTo>
                    <a:pt x="10359" y="60"/>
                    <a:pt x="10264" y="1"/>
                    <a:pt x="10169" y="1"/>
                  </a:cubicBezTo>
                  <a:lnTo>
                    <a:pt x="7383" y="1"/>
                  </a:lnTo>
                  <a:cubicBezTo>
                    <a:pt x="7287" y="1"/>
                    <a:pt x="7216" y="49"/>
                    <a:pt x="7156" y="120"/>
                  </a:cubicBezTo>
                  <a:lnTo>
                    <a:pt x="5228" y="2835"/>
                  </a:lnTo>
                  <a:lnTo>
                    <a:pt x="3287" y="120"/>
                  </a:lnTo>
                  <a:cubicBezTo>
                    <a:pt x="3239" y="49"/>
                    <a:pt x="3156" y="1"/>
                    <a:pt x="30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17;p50">
              <a:extLst>
                <a:ext uri="{FF2B5EF4-FFF2-40B4-BE49-F238E27FC236}">
                  <a16:creationId xmlns:a16="http://schemas.microsoft.com/office/drawing/2014/main" id="{3A8C6287-D6B3-4B17-B62A-856EABA0B8C2}"/>
                </a:ext>
              </a:extLst>
            </p:cNvPr>
            <p:cNvSpPr/>
            <p:nvPr/>
          </p:nvSpPr>
          <p:spPr>
            <a:xfrm>
              <a:off x="955059" y="2135755"/>
              <a:ext cx="164134" cy="75877"/>
            </a:xfrm>
            <a:custGeom>
              <a:avLst/>
              <a:gdLst/>
              <a:ahLst/>
              <a:cxnLst/>
              <a:rect l="l" t="t" r="r" b="b"/>
              <a:pathLst>
                <a:path w="5157" h="2384" extrusionOk="0">
                  <a:moveTo>
                    <a:pt x="2573" y="0"/>
                  </a:moveTo>
                  <a:cubicBezTo>
                    <a:pt x="1954" y="0"/>
                    <a:pt x="1346" y="215"/>
                    <a:pt x="882" y="631"/>
                  </a:cubicBezTo>
                  <a:cubicBezTo>
                    <a:pt x="418" y="1036"/>
                    <a:pt x="108" y="1608"/>
                    <a:pt x="13" y="2203"/>
                  </a:cubicBezTo>
                  <a:cubicBezTo>
                    <a:pt x="1" y="2286"/>
                    <a:pt x="60" y="2358"/>
                    <a:pt x="156" y="2382"/>
                  </a:cubicBezTo>
                  <a:lnTo>
                    <a:pt x="180" y="2382"/>
                  </a:lnTo>
                  <a:cubicBezTo>
                    <a:pt x="251" y="2382"/>
                    <a:pt x="334" y="2322"/>
                    <a:pt x="346" y="2239"/>
                  </a:cubicBezTo>
                  <a:cubicBezTo>
                    <a:pt x="418" y="1703"/>
                    <a:pt x="703" y="1215"/>
                    <a:pt x="1108" y="870"/>
                  </a:cubicBezTo>
                  <a:cubicBezTo>
                    <a:pt x="1525" y="512"/>
                    <a:pt x="2037" y="322"/>
                    <a:pt x="2596" y="322"/>
                  </a:cubicBezTo>
                  <a:cubicBezTo>
                    <a:pt x="3144" y="322"/>
                    <a:pt x="3668" y="512"/>
                    <a:pt x="4085" y="870"/>
                  </a:cubicBezTo>
                  <a:cubicBezTo>
                    <a:pt x="4478" y="1227"/>
                    <a:pt x="4763" y="1727"/>
                    <a:pt x="4835" y="2239"/>
                  </a:cubicBezTo>
                  <a:cubicBezTo>
                    <a:pt x="4857" y="2326"/>
                    <a:pt x="4918" y="2383"/>
                    <a:pt x="4992" y="2383"/>
                  </a:cubicBezTo>
                  <a:cubicBezTo>
                    <a:pt x="4999" y="2383"/>
                    <a:pt x="5006" y="2383"/>
                    <a:pt x="5013" y="2382"/>
                  </a:cubicBezTo>
                  <a:cubicBezTo>
                    <a:pt x="5085" y="2382"/>
                    <a:pt x="5156" y="2286"/>
                    <a:pt x="5144" y="2203"/>
                  </a:cubicBezTo>
                  <a:cubicBezTo>
                    <a:pt x="5049" y="1584"/>
                    <a:pt x="4740" y="1036"/>
                    <a:pt x="4275" y="631"/>
                  </a:cubicBezTo>
                  <a:cubicBezTo>
                    <a:pt x="3799" y="238"/>
                    <a:pt x="3204" y="0"/>
                    <a:pt x="25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518;p50">
              <a:extLst>
                <a:ext uri="{FF2B5EF4-FFF2-40B4-BE49-F238E27FC236}">
                  <a16:creationId xmlns:a16="http://schemas.microsoft.com/office/drawing/2014/main" id="{A747DFDE-70B5-4FDD-8C1F-519DBC691183}"/>
                </a:ext>
              </a:extLst>
            </p:cNvPr>
            <p:cNvSpPr/>
            <p:nvPr/>
          </p:nvSpPr>
          <p:spPr>
            <a:xfrm>
              <a:off x="955059" y="2224999"/>
              <a:ext cx="164134" cy="75240"/>
            </a:xfrm>
            <a:custGeom>
              <a:avLst/>
              <a:gdLst/>
              <a:ahLst/>
              <a:cxnLst/>
              <a:rect l="l" t="t" r="r" b="b"/>
              <a:pathLst>
                <a:path w="5157" h="2364" extrusionOk="0">
                  <a:moveTo>
                    <a:pt x="193" y="1"/>
                  </a:moveTo>
                  <a:cubicBezTo>
                    <a:pt x="181" y="1"/>
                    <a:pt x="168" y="3"/>
                    <a:pt x="156" y="6"/>
                  </a:cubicBezTo>
                  <a:cubicBezTo>
                    <a:pt x="60" y="18"/>
                    <a:pt x="1" y="90"/>
                    <a:pt x="25" y="185"/>
                  </a:cubicBezTo>
                  <a:cubicBezTo>
                    <a:pt x="108" y="792"/>
                    <a:pt x="418" y="1340"/>
                    <a:pt x="882" y="1745"/>
                  </a:cubicBezTo>
                  <a:cubicBezTo>
                    <a:pt x="1358" y="2149"/>
                    <a:pt x="1954" y="2364"/>
                    <a:pt x="2585" y="2364"/>
                  </a:cubicBezTo>
                  <a:cubicBezTo>
                    <a:pt x="3204" y="2364"/>
                    <a:pt x="3811" y="2149"/>
                    <a:pt x="4275" y="1733"/>
                  </a:cubicBezTo>
                  <a:cubicBezTo>
                    <a:pt x="4740" y="1328"/>
                    <a:pt x="5049" y="756"/>
                    <a:pt x="5144" y="161"/>
                  </a:cubicBezTo>
                  <a:cubicBezTo>
                    <a:pt x="5156" y="90"/>
                    <a:pt x="5085" y="18"/>
                    <a:pt x="5002" y="6"/>
                  </a:cubicBezTo>
                  <a:cubicBezTo>
                    <a:pt x="4990" y="3"/>
                    <a:pt x="4980" y="2"/>
                    <a:pt x="4969" y="2"/>
                  </a:cubicBezTo>
                  <a:cubicBezTo>
                    <a:pt x="4900" y="2"/>
                    <a:pt x="4844" y="65"/>
                    <a:pt x="4823" y="137"/>
                  </a:cubicBezTo>
                  <a:cubicBezTo>
                    <a:pt x="4752" y="673"/>
                    <a:pt x="4466" y="1161"/>
                    <a:pt x="4073" y="1506"/>
                  </a:cubicBezTo>
                  <a:cubicBezTo>
                    <a:pt x="3656" y="1864"/>
                    <a:pt x="3132" y="2054"/>
                    <a:pt x="2585" y="2054"/>
                  </a:cubicBezTo>
                  <a:cubicBezTo>
                    <a:pt x="2025" y="2054"/>
                    <a:pt x="1513" y="1864"/>
                    <a:pt x="1096" y="1506"/>
                  </a:cubicBezTo>
                  <a:cubicBezTo>
                    <a:pt x="691" y="1149"/>
                    <a:pt x="406" y="673"/>
                    <a:pt x="334" y="137"/>
                  </a:cubicBezTo>
                  <a:cubicBezTo>
                    <a:pt x="324" y="56"/>
                    <a:pt x="262" y="1"/>
                    <a:pt x="1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519;p50">
              <a:extLst>
                <a:ext uri="{FF2B5EF4-FFF2-40B4-BE49-F238E27FC236}">
                  <a16:creationId xmlns:a16="http://schemas.microsoft.com/office/drawing/2014/main" id="{49F88453-B20E-4667-A60F-3352F3037AD9}"/>
                </a:ext>
              </a:extLst>
            </p:cNvPr>
            <p:cNvSpPr/>
            <p:nvPr/>
          </p:nvSpPr>
          <p:spPr>
            <a:xfrm>
              <a:off x="1021387" y="2183496"/>
              <a:ext cx="18969" cy="69766"/>
            </a:xfrm>
            <a:custGeom>
              <a:avLst/>
              <a:gdLst/>
              <a:ahLst/>
              <a:cxnLst/>
              <a:rect l="l" t="t" r="r" b="b"/>
              <a:pathLst>
                <a:path w="596" h="2192" extrusionOk="0">
                  <a:moveTo>
                    <a:pt x="453" y="1"/>
                  </a:moveTo>
                  <a:cubicBezTo>
                    <a:pt x="417" y="1"/>
                    <a:pt x="393" y="12"/>
                    <a:pt x="382" y="24"/>
                  </a:cubicBezTo>
                  <a:lnTo>
                    <a:pt x="60" y="322"/>
                  </a:lnTo>
                  <a:cubicBezTo>
                    <a:pt x="24" y="358"/>
                    <a:pt x="1" y="405"/>
                    <a:pt x="1" y="441"/>
                  </a:cubicBezTo>
                  <a:cubicBezTo>
                    <a:pt x="1" y="501"/>
                    <a:pt x="48" y="584"/>
                    <a:pt x="108" y="584"/>
                  </a:cubicBezTo>
                  <a:cubicBezTo>
                    <a:pt x="120" y="584"/>
                    <a:pt x="155" y="560"/>
                    <a:pt x="167" y="548"/>
                  </a:cubicBezTo>
                  <a:lnTo>
                    <a:pt x="274" y="417"/>
                  </a:lnTo>
                  <a:lnTo>
                    <a:pt x="274" y="2084"/>
                  </a:lnTo>
                  <a:cubicBezTo>
                    <a:pt x="274" y="2156"/>
                    <a:pt x="346" y="2191"/>
                    <a:pt x="429" y="2191"/>
                  </a:cubicBezTo>
                  <a:cubicBezTo>
                    <a:pt x="512" y="2191"/>
                    <a:pt x="596" y="2156"/>
                    <a:pt x="596" y="2084"/>
                  </a:cubicBezTo>
                  <a:lnTo>
                    <a:pt x="596" y="108"/>
                  </a:lnTo>
                  <a:cubicBezTo>
                    <a:pt x="596" y="48"/>
                    <a:pt x="524" y="1"/>
                    <a:pt x="4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" name="Google Shape;1538;p50">
            <a:extLst>
              <a:ext uri="{FF2B5EF4-FFF2-40B4-BE49-F238E27FC236}">
                <a16:creationId xmlns:a16="http://schemas.microsoft.com/office/drawing/2014/main" id="{4352C0DD-1757-4764-BC76-710C41A79731}"/>
              </a:ext>
            </a:extLst>
          </p:cNvPr>
          <p:cNvSpPr txBox="1"/>
          <p:nvPr/>
        </p:nvSpPr>
        <p:spPr>
          <a:xfrm>
            <a:off x="2100383" y="2333553"/>
            <a:ext cx="1494000" cy="5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dirty="0">
                <a:solidFill>
                  <a:srgbClr val="F6F6F6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rPr>
              <a:t>Who are you?</a:t>
            </a:r>
            <a:endParaRPr sz="1600" dirty="0">
              <a:solidFill>
                <a:srgbClr val="F6F6F6"/>
              </a:solidFill>
              <a:latin typeface="Darker Grotesque Medium"/>
              <a:ea typeface="Darker Grotesque Medium"/>
              <a:cs typeface="Darker Grotesque Medium"/>
              <a:sym typeface="Darker Grotesque Medium"/>
            </a:endParaRPr>
          </a:p>
        </p:txBody>
      </p:sp>
      <p:sp>
        <p:nvSpPr>
          <p:cNvPr id="19" name="Google Shape;1539;p50">
            <a:extLst>
              <a:ext uri="{FF2B5EF4-FFF2-40B4-BE49-F238E27FC236}">
                <a16:creationId xmlns:a16="http://schemas.microsoft.com/office/drawing/2014/main" id="{0989771C-E711-4522-A72E-7ED0EECC8079}"/>
              </a:ext>
            </a:extLst>
          </p:cNvPr>
          <p:cNvSpPr/>
          <p:nvPr/>
        </p:nvSpPr>
        <p:spPr>
          <a:xfrm>
            <a:off x="2663303" y="1724400"/>
            <a:ext cx="372159" cy="372159"/>
          </a:xfrm>
          <a:custGeom>
            <a:avLst/>
            <a:gdLst/>
            <a:ahLst/>
            <a:cxnLst/>
            <a:rect l="l" t="t" r="r" b="b"/>
            <a:pathLst>
              <a:path w="11693" h="11693" extrusionOk="0">
                <a:moveTo>
                  <a:pt x="10252" y="584"/>
                </a:moveTo>
                <a:lnTo>
                  <a:pt x="10252" y="1263"/>
                </a:lnTo>
                <a:cubicBezTo>
                  <a:pt x="10252" y="1358"/>
                  <a:pt x="10323" y="1429"/>
                  <a:pt x="10406" y="1429"/>
                </a:cubicBezTo>
                <a:lnTo>
                  <a:pt x="11097" y="1429"/>
                </a:lnTo>
                <a:lnTo>
                  <a:pt x="9609" y="2918"/>
                </a:lnTo>
                <a:lnTo>
                  <a:pt x="9001" y="2918"/>
                </a:lnTo>
                <a:lnTo>
                  <a:pt x="9978" y="1941"/>
                </a:lnTo>
                <a:cubicBezTo>
                  <a:pt x="10037" y="1882"/>
                  <a:pt x="10037" y="1751"/>
                  <a:pt x="9978" y="1691"/>
                </a:cubicBezTo>
                <a:cubicBezTo>
                  <a:pt x="9948" y="1667"/>
                  <a:pt x="9903" y="1656"/>
                  <a:pt x="9859" y="1656"/>
                </a:cubicBezTo>
                <a:cubicBezTo>
                  <a:pt x="9814" y="1656"/>
                  <a:pt x="9769" y="1667"/>
                  <a:pt x="9740" y="1691"/>
                </a:cubicBezTo>
                <a:lnTo>
                  <a:pt x="8763" y="2679"/>
                </a:lnTo>
                <a:lnTo>
                  <a:pt x="8763" y="2072"/>
                </a:lnTo>
                <a:lnTo>
                  <a:pt x="10252" y="584"/>
                </a:lnTo>
                <a:close/>
                <a:moveTo>
                  <a:pt x="4739" y="2537"/>
                </a:moveTo>
                <a:cubicBezTo>
                  <a:pt x="5894" y="2537"/>
                  <a:pt x="6942" y="2977"/>
                  <a:pt x="7739" y="3703"/>
                </a:cubicBezTo>
                <a:lnTo>
                  <a:pt x="4620" y="6811"/>
                </a:lnTo>
                <a:cubicBezTo>
                  <a:pt x="4560" y="6870"/>
                  <a:pt x="4560" y="7001"/>
                  <a:pt x="4620" y="7049"/>
                </a:cubicBezTo>
                <a:cubicBezTo>
                  <a:pt x="4656" y="7085"/>
                  <a:pt x="4703" y="7097"/>
                  <a:pt x="4739" y="7097"/>
                </a:cubicBezTo>
                <a:cubicBezTo>
                  <a:pt x="4787" y="7097"/>
                  <a:pt x="4834" y="7085"/>
                  <a:pt x="4858" y="7049"/>
                </a:cubicBezTo>
                <a:lnTo>
                  <a:pt x="5632" y="6275"/>
                </a:lnTo>
                <a:cubicBezTo>
                  <a:pt x="5775" y="6478"/>
                  <a:pt x="5846" y="6692"/>
                  <a:pt x="5846" y="6930"/>
                </a:cubicBezTo>
                <a:cubicBezTo>
                  <a:pt x="5846" y="7549"/>
                  <a:pt x="5358" y="8037"/>
                  <a:pt x="4739" y="8037"/>
                </a:cubicBezTo>
                <a:cubicBezTo>
                  <a:pt x="4132" y="8037"/>
                  <a:pt x="3644" y="7549"/>
                  <a:pt x="3644" y="6930"/>
                </a:cubicBezTo>
                <a:cubicBezTo>
                  <a:pt x="3644" y="6323"/>
                  <a:pt x="4132" y="5835"/>
                  <a:pt x="4739" y="5835"/>
                </a:cubicBezTo>
                <a:cubicBezTo>
                  <a:pt x="4822" y="5835"/>
                  <a:pt x="4882" y="5835"/>
                  <a:pt x="4953" y="5847"/>
                </a:cubicBezTo>
                <a:cubicBezTo>
                  <a:pt x="4962" y="5848"/>
                  <a:pt x="4970" y="5848"/>
                  <a:pt x="4979" y="5848"/>
                </a:cubicBezTo>
                <a:cubicBezTo>
                  <a:pt x="5055" y="5848"/>
                  <a:pt x="5133" y="5801"/>
                  <a:pt x="5144" y="5716"/>
                </a:cubicBezTo>
                <a:cubicBezTo>
                  <a:pt x="5156" y="5620"/>
                  <a:pt x="5096" y="5537"/>
                  <a:pt x="5013" y="5525"/>
                </a:cubicBezTo>
                <a:cubicBezTo>
                  <a:pt x="4918" y="5513"/>
                  <a:pt x="4834" y="5489"/>
                  <a:pt x="4739" y="5489"/>
                </a:cubicBezTo>
                <a:cubicBezTo>
                  <a:pt x="3941" y="5489"/>
                  <a:pt x="3298" y="6144"/>
                  <a:pt x="3298" y="6942"/>
                </a:cubicBezTo>
                <a:cubicBezTo>
                  <a:pt x="3298" y="7740"/>
                  <a:pt x="3953" y="8383"/>
                  <a:pt x="4739" y="8383"/>
                </a:cubicBezTo>
                <a:cubicBezTo>
                  <a:pt x="5549" y="8383"/>
                  <a:pt x="6192" y="7728"/>
                  <a:pt x="6192" y="6942"/>
                </a:cubicBezTo>
                <a:cubicBezTo>
                  <a:pt x="6192" y="6609"/>
                  <a:pt x="6084" y="6299"/>
                  <a:pt x="5870" y="6049"/>
                </a:cubicBezTo>
                <a:lnTo>
                  <a:pt x="6406" y="5513"/>
                </a:lnTo>
                <a:cubicBezTo>
                  <a:pt x="6751" y="5906"/>
                  <a:pt x="6942" y="6418"/>
                  <a:pt x="6942" y="6942"/>
                </a:cubicBezTo>
                <a:cubicBezTo>
                  <a:pt x="6942" y="8156"/>
                  <a:pt x="5965" y="9133"/>
                  <a:pt x="4739" y="9133"/>
                </a:cubicBezTo>
                <a:cubicBezTo>
                  <a:pt x="3525" y="9133"/>
                  <a:pt x="2536" y="8156"/>
                  <a:pt x="2536" y="6942"/>
                </a:cubicBezTo>
                <a:cubicBezTo>
                  <a:pt x="2536" y="5716"/>
                  <a:pt x="3525" y="4739"/>
                  <a:pt x="4739" y="4739"/>
                </a:cubicBezTo>
                <a:cubicBezTo>
                  <a:pt x="5120" y="4739"/>
                  <a:pt x="5477" y="4823"/>
                  <a:pt x="5787" y="5001"/>
                </a:cubicBezTo>
                <a:cubicBezTo>
                  <a:pt x="5812" y="5016"/>
                  <a:pt x="5840" y="5022"/>
                  <a:pt x="5868" y="5022"/>
                </a:cubicBezTo>
                <a:cubicBezTo>
                  <a:pt x="5930" y="5022"/>
                  <a:pt x="5992" y="4988"/>
                  <a:pt x="6025" y="4930"/>
                </a:cubicBezTo>
                <a:cubicBezTo>
                  <a:pt x="6073" y="4834"/>
                  <a:pt x="6037" y="4739"/>
                  <a:pt x="5953" y="4692"/>
                </a:cubicBezTo>
                <a:cubicBezTo>
                  <a:pt x="5572" y="4501"/>
                  <a:pt x="5156" y="4370"/>
                  <a:pt x="4739" y="4370"/>
                </a:cubicBezTo>
                <a:cubicBezTo>
                  <a:pt x="3346" y="4370"/>
                  <a:pt x="2203" y="5525"/>
                  <a:pt x="2203" y="6918"/>
                </a:cubicBezTo>
                <a:cubicBezTo>
                  <a:pt x="2203" y="8323"/>
                  <a:pt x="3346" y="9466"/>
                  <a:pt x="4739" y="9466"/>
                </a:cubicBezTo>
                <a:cubicBezTo>
                  <a:pt x="6144" y="9466"/>
                  <a:pt x="7287" y="8323"/>
                  <a:pt x="7287" y="6918"/>
                </a:cubicBezTo>
                <a:cubicBezTo>
                  <a:pt x="7287" y="6299"/>
                  <a:pt x="7061" y="5716"/>
                  <a:pt x="6668" y="5239"/>
                </a:cubicBezTo>
                <a:lnTo>
                  <a:pt x="7204" y="4704"/>
                </a:lnTo>
                <a:cubicBezTo>
                  <a:pt x="7751" y="5311"/>
                  <a:pt x="8049" y="6085"/>
                  <a:pt x="8049" y="6918"/>
                </a:cubicBezTo>
                <a:cubicBezTo>
                  <a:pt x="8049" y="8740"/>
                  <a:pt x="6561" y="10228"/>
                  <a:pt x="4739" y="10228"/>
                </a:cubicBezTo>
                <a:cubicBezTo>
                  <a:pt x="2929" y="10228"/>
                  <a:pt x="1441" y="8740"/>
                  <a:pt x="1441" y="6918"/>
                </a:cubicBezTo>
                <a:cubicBezTo>
                  <a:pt x="1441" y="5108"/>
                  <a:pt x="2929" y="3620"/>
                  <a:pt x="4739" y="3620"/>
                </a:cubicBezTo>
                <a:cubicBezTo>
                  <a:pt x="5382" y="3620"/>
                  <a:pt x="5989" y="3799"/>
                  <a:pt x="6525" y="4132"/>
                </a:cubicBezTo>
                <a:cubicBezTo>
                  <a:pt x="6558" y="4151"/>
                  <a:pt x="6594" y="4161"/>
                  <a:pt x="6628" y="4161"/>
                </a:cubicBezTo>
                <a:cubicBezTo>
                  <a:pt x="6679" y="4161"/>
                  <a:pt x="6727" y="4139"/>
                  <a:pt x="6763" y="4096"/>
                </a:cubicBezTo>
                <a:cubicBezTo>
                  <a:pt x="6811" y="4025"/>
                  <a:pt x="6799" y="3918"/>
                  <a:pt x="6727" y="3858"/>
                </a:cubicBezTo>
                <a:cubicBezTo>
                  <a:pt x="6144" y="3477"/>
                  <a:pt x="5453" y="3275"/>
                  <a:pt x="4763" y="3275"/>
                </a:cubicBezTo>
                <a:cubicBezTo>
                  <a:pt x="2751" y="3275"/>
                  <a:pt x="1108" y="4918"/>
                  <a:pt x="1108" y="6918"/>
                </a:cubicBezTo>
                <a:cubicBezTo>
                  <a:pt x="1108" y="8930"/>
                  <a:pt x="2751" y="10573"/>
                  <a:pt x="4763" y="10573"/>
                </a:cubicBezTo>
                <a:cubicBezTo>
                  <a:pt x="6763" y="10573"/>
                  <a:pt x="8406" y="8930"/>
                  <a:pt x="8406" y="6918"/>
                </a:cubicBezTo>
                <a:cubicBezTo>
                  <a:pt x="8406" y="6013"/>
                  <a:pt x="8061" y="5132"/>
                  <a:pt x="7454" y="4465"/>
                </a:cubicBezTo>
                <a:lnTo>
                  <a:pt x="7989" y="3930"/>
                </a:lnTo>
                <a:cubicBezTo>
                  <a:pt x="8704" y="4739"/>
                  <a:pt x="9144" y="5775"/>
                  <a:pt x="9144" y="6942"/>
                </a:cubicBezTo>
                <a:cubicBezTo>
                  <a:pt x="9144" y="9359"/>
                  <a:pt x="7168" y="11347"/>
                  <a:pt x="4739" y="11347"/>
                </a:cubicBezTo>
                <a:cubicBezTo>
                  <a:pt x="2322" y="11347"/>
                  <a:pt x="334" y="9359"/>
                  <a:pt x="334" y="6942"/>
                </a:cubicBezTo>
                <a:cubicBezTo>
                  <a:pt x="334" y="4513"/>
                  <a:pt x="2322" y="2537"/>
                  <a:pt x="4739" y="2537"/>
                </a:cubicBezTo>
                <a:close/>
                <a:moveTo>
                  <a:pt x="10403" y="1"/>
                </a:moveTo>
                <a:cubicBezTo>
                  <a:pt x="10360" y="1"/>
                  <a:pt x="10315" y="16"/>
                  <a:pt x="10275" y="48"/>
                </a:cubicBezTo>
                <a:lnTo>
                  <a:pt x="8466" y="1882"/>
                </a:lnTo>
                <a:cubicBezTo>
                  <a:pt x="8430" y="1906"/>
                  <a:pt x="8418" y="1953"/>
                  <a:pt x="8418" y="1989"/>
                </a:cubicBezTo>
                <a:lnTo>
                  <a:pt x="8418" y="3025"/>
                </a:lnTo>
                <a:lnTo>
                  <a:pt x="7978" y="3465"/>
                </a:lnTo>
                <a:cubicBezTo>
                  <a:pt x="7120" y="2679"/>
                  <a:pt x="5989" y="2203"/>
                  <a:pt x="4739" y="2203"/>
                </a:cubicBezTo>
                <a:cubicBezTo>
                  <a:pt x="2120" y="2203"/>
                  <a:pt x="0" y="4334"/>
                  <a:pt x="0" y="6954"/>
                </a:cubicBezTo>
                <a:cubicBezTo>
                  <a:pt x="0" y="9573"/>
                  <a:pt x="2120" y="11692"/>
                  <a:pt x="4739" y="11692"/>
                </a:cubicBezTo>
                <a:cubicBezTo>
                  <a:pt x="7358" y="11692"/>
                  <a:pt x="9490" y="9573"/>
                  <a:pt x="9490" y="6954"/>
                </a:cubicBezTo>
                <a:cubicBezTo>
                  <a:pt x="9490" y="5704"/>
                  <a:pt x="9013" y="4573"/>
                  <a:pt x="8228" y="3715"/>
                </a:cubicBezTo>
                <a:lnTo>
                  <a:pt x="8668" y="3275"/>
                </a:lnTo>
                <a:lnTo>
                  <a:pt x="9704" y="3275"/>
                </a:lnTo>
                <a:cubicBezTo>
                  <a:pt x="9740" y="3275"/>
                  <a:pt x="9787" y="3263"/>
                  <a:pt x="9823" y="3227"/>
                </a:cubicBezTo>
                <a:lnTo>
                  <a:pt x="11645" y="1394"/>
                </a:lnTo>
                <a:cubicBezTo>
                  <a:pt x="11680" y="1346"/>
                  <a:pt x="11692" y="1263"/>
                  <a:pt x="11668" y="1203"/>
                </a:cubicBezTo>
                <a:cubicBezTo>
                  <a:pt x="11633" y="1144"/>
                  <a:pt x="11573" y="1096"/>
                  <a:pt x="11502" y="1096"/>
                </a:cubicBezTo>
                <a:lnTo>
                  <a:pt x="10573" y="1096"/>
                </a:lnTo>
                <a:lnTo>
                  <a:pt x="10573" y="179"/>
                </a:lnTo>
                <a:cubicBezTo>
                  <a:pt x="10573" y="108"/>
                  <a:pt x="10537" y="48"/>
                  <a:pt x="10466" y="12"/>
                </a:cubicBezTo>
                <a:cubicBezTo>
                  <a:pt x="10446" y="5"/>
                  <a:pt x="10425" y="1"/>
                  <a:pt x="10403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1540;p50">
            <a:extLst>
              <a:ext uri="{FF2B5EF4-FFF2-40B4-BE49-F238E27FC236}">
                <a16:creationId xmlns:a16="http://schemas.microsoft.com/office/drawing/2014/main" id="{810352A8-EA9F-455B-A477-F39366DB2102}"/>
              </a:ext>
            </a:extLst>
          </p:cNvPr>
          <p:cNvSpPr txBox="1"/>
          <p:nvPr/>
        </p:nvSpPr>
        <p:spPr>
          <a:xfrm>
            <a:off x="5073193" y="2249775"/>
            <a:ext cx="1494000" cy="5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dirty="0">
                <a:solidFill>
                  <a:srgbClr val="F6F6F6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rPr>
              <a:t>What access do you have?</a:t>
            </a:r>
            <a:endParaRPr sz="1600" dirty="0">
              <a:solidFill>
                <a:srgbClr val="F6F6F6"/>
              </a:solidFill>
              <a:latin typeface="Darker Grotesque Medium"/>
              <a:ea typeface="Darker Grotesque Medium"/>
              <a:cs typeface="Darker Grotesque Medium"/>
              <a:sym typeface="Darker Grotesque Medium"/>
            </a:endParaRPr>
          </a:p>
        </p:txBody>
      </p:sp>
      <p:sp>
        <p:nvSpPr>
          <p:cNvPr id="22" name="Google Shape;1547;p50">
            <a:extLst>
              <a:ext uri="{FF2B5EF4-FFF2-40B4-BE49-F238E27FC236}">
                <a16:creationId xmlns:a16="http://schemas.microsoft.com/office/drawing/2014/main" id="{B9225EBF-9DF5-4B91-8402-90BE472351B5}"/>
              </a:ext>
            </a:extLst>
          </p:cNvPr>
          <p:cNvSpPr/>
          <p:nvPr/>
        </p:nvSpPr>
        <p:spPr>
          <a:xfrm rot="10800000" flipH="1">
            <a:off x="1962654" y="3500733"/>
            <a:ext cx="1782908" cy="248801"/>
          </a:xfrm>
          <a:custGeom>
            <a:avLst/>
            <a:gdLst/>
            <a:ahLst/>
            <a:cxnLst/>
            <a:rect l="l" t="t" r="r" b="b"/>
            <a:pathLst>
              <a:path w="285608" h="27683" extrusionOk="0">
                <a:moveTo>
                  <a:pt x="0" y="0"/>
                </a:moveTo>
                <a:lnTo>
                  <a:pt x="0" y="27682"/>
                </a:lnTo>
                <a:lnTo>
                  <a:pt x="285607" y="27682"/>
                </a:lnTo>
                <a:lnTo>
                  <a:pt x="285607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1548;p50">
            <a:extLst>
              <a:ext uri="{FF2B5EF4-FFF2-40B4-BE49-F238E27FC236}">
                <a16:creationId xmlns:a16="http://schemas.microsoft.com/office/drawing/2014/main" id="{DE0E82F3-01E1-45B9-A553-7BCDB97FD351}"/>
              </a:ext>
            </a:extLst>
          </p:cNvPr>
          <p:cNvSpPr/>
          <p:nvPr/>
        </p:nvSpPr>
        <p:spPr>
          <a:xfrm rot="10800000" flipH="1">
            <a:off x="4920965" y="3500735"/>
            <a:ext cx="1782908" cy="248801"/>
          </a:xfrm>
          <a:custGeom>
            <a:avLst/>
            <a:gdLst/>
            <a:ahLst/>
            <a:cxnLst/>
            <a:rect l="l" t="t" r="r" b="b"/>
            <a:pathLst>
              <a:path w="285608" h="27683" extrusionOk="0">
                <a:moveTo>
                  <a:pt x="0" y="0"/>
                </a:moveTo>
                <a:lnTo>
                  <a:pt x="0" y="27682"/>
                </a:lnTo>
                <a:lnTo>
                  <a:pt x="285607" y="27682"/>
                </a:lnTo>
                <a:lnTo>
                  <a:pt x="285607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3446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/>
      <p:bldP spid="9" grpId="0"/>
      <p:bldP spid="10" grpId="0" animBg="1"/>
      <p:bldP spid="11" grpId="0" animBg="1"/>
      <p:bldP spid="18" grpId="0"/>
      <p:bldP spid="19" grpId="0" animBg="1"/>
      <p:bldP spid="20" grpId="0"/>
      <p:bldP spid="22" grpId="0" animBg="1"/>
      <p:bldP spid="2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4" name="Google Shape;1224;p36"/>
          <p:cNvSpPr txBox="1">
            <a:spLocks noGrp="1"/>
          </p:cNvSpPr>
          <p:nvPr>
            <p:ph type="title"/>
          </p:nvPr>
        </p:nvSpPr>
        <p:spPr>
          <a:xfrm>
            <a:off x="713225" y="50133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accent5"/>
                </a:solidFill>
                <a:latin typeface="Libre Franklin" panose="00000500000000000000" charset="0"/>
              </a:rPr>
              <a:t>AUTHENTICATION &amp; AUTHORIZATION</a:t>
            </a:r>
            <a:endParaRPr sz="2800" dirty="0">
              <a:solidFill>
                <a:schemeClr val="accent5"/>
              </a:solidFill>
              <a:latin typeface="Libre Franklin" panose="00000500000000000000" charset="0"/>
            </a:endParaRPr>
          </a:p>
        </p:txBody>
      </p:sp>
      <p:pic>
        <p:nvPicPr>
          <p:cNvPr id="5" name="Picture 4" descr="A picture containing toy, doll, child, player&#10;&#10;Description automatically generated">
            <a:extLst>
              <a:ext uri="{FF2B5EF4-FFF2-40B4-BE49-F238E27FC236}">
                <a16:creationId xmlns:a16="http://schemas.microsoft.com/office/drawing/2014/main" id="{D709D381-3188-4702-B38D-38F3C246DE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987" r="33353"/>
          <a:stretch/>
        </p:blipFill>
        <p:spPr>
          <a:xfrm>
            <a:off x="2185146" y="1539148"/>
            <a:ext cx="759759" cy="2353775"/>
          </a:xfrm>
          <a:prstGeom prst="rect">
            <a:avLst/>
          </a:prstGeom>
        </p:spPr>
      </p:pic>
      <p:pic>
        <p:nvPicPr>
          <p:cNvPr id="21" name="Picture 20" descr="A picture containing toy&#10;&#10;Description automatically generated">
            <a:extLst>
              <a:ext uri="{FF2B5EF4-FFF2-40B4-BE49-F238E27FC236}">
                <a16:creationId xmlns:a16="http://schemas.microsoft.com/office/drawing/2014/main" id="{4BB8B6C7-1644-4306-A4ED-E68CAF41A29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974" b="9748"/>
          <a:stretch/>
        </p:blipFill>
        <p:spPr>
          <a:xfrm>
            <a:off x="5180480" y="2023781"/>
            <a:ext cx="1834004" cy="150900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D351838F-0EBD-48DC-95EC-D921D1B74797}"/>
              </a:ext>
            </a:extLst>
          </p:cNvPr>
          <p:cNvSpPr txBox="1"/>
          <p:nvPr/>
        </p:nvSpPr>
        <p:spPr>
          <a:xfrm>
            <a:off x="2309632" y="1607676"/>
            <a:ext cx="5645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BOB</a:t>
            </a:r>
          </a:p>
        </p:txBody>
      </p:sp>
    </p:spTree>
    <p:extLst>
      <p:ext uri="{BB962C8B-B14F-4D97-AF65-F5344CB8AC3E}">
        <p14:creationId xmlns:p14="http://schemas.microsoft.com/office/powerpoint/2010/main" val="3047669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4" name="Google Shape;1224;p36"/>
          <p:cNvSpPr txBox="1">
            <a:spLocks noGrp="1"/>
          </p:cNvSpPr>
          <p:nvPr>
            <p:ph type="title"/>
          </p:nvPr>
        </p:nvSpPr>
        <p:spPr>
          <a:xfrm>
            <a:off x="713225" y="50133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accent5"/>
                </a:solidFill>
                <a:latin typeface="Libre Franklin" panose="00000500000000000000" charset="0"/>
              </a:rPr>
              <a:t>AUTHENTICATION &amp; AUTHORIZATION</a:t>
            </a:r>
            <a:endParaRPr sz="2800" dirty="0">
              <a:solidFill>
                <a:schemeClr val="accent5"/>
              </a:solidFill>
              <a:latin typeface="Libre Franklin" panose="00000500000000000000" charset="0"/>
            </a:endParaRPr>
          </a:p>
        </p:txBody>
      </p:sp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C84DC6A9-41AF-43B7-846A-A500988035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083"/>
          <a:stretch/>
        </p:blipFill>
        <p:spPr>
          <a:xfrm>
            <a:off x="2020419" y="1556283"/>
            <a:ext cx="3143250" cy="2952056"/>
          </a:xfrm>
          <a:prstGeom prst="rect">
            <a:avLst/>
          </a:prstGeom>
        </p:spPr>
      </p:pic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D938975-A6ED-459C-81C9-14189A56F0E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166"/>
          <a:stretch/>
        </p:blipFill>
        <p:spPr>
          <a:xfrm>
            <a:off x="6489520" y="2104464"/>
            <a:ext cx="1941205" cy="1855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990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rivia Night by Slidesgo">
  <a:themeElements>
    <a:clrScheme name="Simple Light">
      <a:dk1>
        <a:srgbClr val="1B1F42"/>
      </a:dk1>
      <a:lt1>
        <a:srgbClr val="F6F6F6"/>
      </a:lt1>
      <a:dk2>
        <a:srgbClr val="1B1F42"/>
      </a:dk2>
      <a:lt2>
        <a:srgbClr val="F6F6F6"/>
      </a:lt2>
      <a:accent1>
        <a:srgbClr val="4CAE43"/>
      </a:accent1>
      <a:accent2>
        <a:srgbClr val="883F98"/>
      </a:accent2>
      <a:accent3>
        <a:srgbClr val="0397D6"/>
      </a:accent3>
      <a:accent4>
        <a:srgbClr val="F89829"/>
      </a:accent4>
      <a:accent5>
        <a:srgbClr val="D80C8C"/>
      </a:accent5>
      <a:accent6>
        <a:srgbClr val="FFDE00"/>
      </a:accent6>
      <a:hlink>
        <a:srgbClr val="F6F6F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Simple Light">
    <a:dk1>
      <a:srgbClr val="1B1F42"/>
    </a:dk1>
    <a:lt1>
      <a:srgbClr val="F6F6F6"/>
    </a:lt1>
    <a:dk2>
      <a:srgbClr val="1B1F42"/>
    </a:dk2>
    <a:lt2>
      <a:srgbClr val="F6F6F6"/>
    </a:lt2>
    <a:accent1>
      <a:srgbClr val="4CAE43"/>
    </a:accent1>
    <a:accent2>
      <a:srgbClr val="883F98"/>
    </a:accent2>
    <a:accent3>
      <a:srgbClr val="0397D6"/>
    </a:accent3>
    <a:accent4>
      <a:srgbClr val="F89829"/>
    </a:accent4>
    <a:accent5>
      <a:srgbClr val="D80C8C"/>
    </a:accent5>
    <a:accent6>
      <a:srgbClr val="FFDE00"/>
    </a:accent6>
    <a:hlink>
      <a:srgbClr val="F6F6F6"/>
    </a:hlink>
    <a:folHlink>
      <a:srgbClr val="0097A7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2094</TotalTime>
  <Words>1139</Words>
  <Application>Microsoft Office PowerPoint</Application>
  <PresentationFormat>On-screen Show (16:9)</PresentationFormat>
  <Paragraphs>164</Paragraphs>
  <Slides>29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29</vt:i4>
      </vt:variant>
    </vt:vector>
  </HeadingPairs>
  <TitlesOfParts>
    <vt:vector size="40" baseType="lpstr">
      <vt:lpstr>Roboto Condensed Light</vt:lpstr>
      <vt:lpstr>Libre Franklin ExtraBold</vt:lpstr>
      <vt:lpstr>Proxima Nova</vt:lpstr>
      <vt:lpstr>Libre Franklin</vt:lpstr>
      <vt:lpstr>Bahnschrift SemiBold</vt:lpstr>
      <vt:lpstr>Darker Grotesque</vt:lpstr>
      <vt:lpstr>Arial</vt:lpstr>
      <vt:lpstr>Darker Grotesque Medium</vt:lpstr>
      <vt:lpstr>Proxima Nova Semibold</vt:lpstr>
      <vt:lpstr>Trivia Night by Slidesgo</vt:lpstr>
      <vt:lpstr>Slidesgo Final Pages</vt:lpstr>
      <vt:lpstr>ASP.NET CORE IDENTITY Authentication &amp; Authorization</vt:lpstr>
      <vt:lpstr>WHAT THIS COURSE IS NOT ABOUT!</vt:lpstr>
      <vt:lpstr>OVERVIEW</vt:lpstr>
      <vt:lpstr>TOOLS NEEDED</vt:lpstr>
      <vt:lpstr>PREREQUISITES</vt:lpstr>
      <vt:lpstr>ASP.NET CORE IDENTITY</vt:lpstr>
      <vt:lpstr>AUTHENTICATION &amp; AUTHORIZATION</vt:lpstr>
      <vt:lpstr>AUTHENTICATION &amp; AUTHORIZATION</vt:lpstr>
      <vt:lpstr>AUTHENTICATION &amp; AUTHORIZATION</vt:lpstr>
      <vt:lpstr>AUTHENTICATION &amp; AUTHORIZATION</vt:lpstr>
      <vt:lpstr>AUTHENTICATION &amp; AUTHORIZATION</vt:lpstr>
      <vt:lpstr>PowerPoint Presentation</vt:lpstr>
      <vt:lpstr>PowerPoint Presentation</vt:lpstr>
      <vt:lpstr>ASP.NET Authentication</vt:lpstr>
      <vt:lpstr>Cookie Based Authentication</vt:lpstr>
      <vt:lpstr>Token Based Authentication</vt:lpstr>
      <vt:lpstr>Requirements and Handlers in Policy</vt:lpstr>
      <vt:lpstr>Logic Around Multiple Handlers/Policy</vt:lpstr>
      <vt:lpstr>Logic Around Multiple Handlers/Policy</vt:lpstr>
      <vt:lpstr>Logic Around Multiple Handlers/Policy</vt:lpstr>
      <vt:lpstr>Logic Around Multiple Handlers/Policy</vt:lpstr>
      <vt:lpstr>Structure and Architecture of ASP.NET Core Identity</vt:lpstr>
      <vt:lpstr>AUTHENTICATION &amp; AUTHORIZATION</vt:lpstr>
      <vt:lpstr>TOOLS NEEDED</vt:lpstr>
      <vt:lpstr>MFA IN ASP.NET CORE</vt:lpstr>
      <vt:lpstr>MFA IN ASP.NET CORE</vt:lpstr>
      <vt:lpstr>EXTERNAL LOGIN IN ASP.NET CORE</vt:lpstr>
      <vt:lpstr>Instructions for use</vt:lpstr>
      <vt:lpstr>Fonts &amp; colors used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ASP.NET IDENTITY</dc:title>
  <dc:creator>Bhrugen Patel</dc:creator>
  <cp:lastModifiedBy>Bhrugen Patel</cp:lastModifiedBy>
  <cp:revision>23</cp:revision>
  <dcterms:modified xsi:type="dcterms:W3CDTF">2023-10-30T04:26:48Z</dcterms:modified>
</cp:coreProperties>
</file>